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theme/themeOverride1.xml" ContentType="application/vnd.openxmlformats-officedocument.themeOverr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53" r:id="rId1"/>
    <p:sldMasterId id="2147483667" r:id="rId2"/>
  </p:sldMasterIdLst>
  <p:notesMasterIdLst>
    <p:notesMasterId r:id="rId16"/>
  </p:notesMasterIdLst>
  <p:handoutMasterIdLst>
    <p:handoutMasterId r:id="rId17"/>
  </p:handoutMasterIdLst>
  <p:sldIdLst>
    <p:sldId id="298" r:id="rId3"/>
    <p:sldId id="285" r:id="rId4"/>
    <p:sldId id="310" r:id="rId5"/>
    <p:sldId id="309" r:id="rId6"/>
    <p:sldId id="308" r:id="rId7"/>
    <p:sldId id="307" r:id="rId8"/>
    <p:sldId id="311" r:id="rId9"/>
    <p:sldId id="312" r:id="rId10"/>
    <p:sldId id="313" r:id="rId11"/>
    <p:sldId id="314" r:id="rId12"/>
    <p:sldId id="316" r:id="rId13"/>
    <p:sldId id="317" r:id="rId14"/>
    <p:sldId id="274" r:id="rId15"/>
  </p:sldIdLst>
  <p:sldSz cx="9144000" cy="6858000" type="screen4x3"/>
  <p:notesSz cx="6794500" cy="9931400"/>
  <p:defaultTextStyle>
    <a:defPPr>
      <a:defRPr lang="fr-FR"/>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521415D9-36F7-43E2-AB2F-B90AF26B5E84}">
      <p14:sectionLst xmlns:p14="http://schemas.microsoft.com/office/powerpoint/2010/main">
        <p14:section name="Default Section" id="{640F8EC0-2C5F-4D36-82AA-7374995F991A}">
          <p14:sldIdLst>
            <p14:sldId id="298"/>
            <p14:sldId id="285"/>
            <p14:sldId id="310"/>
            <p14:sldId id="309"/>
            <p14:sldId id="308"/>
            <p14:sldId id="307"/>
            <p14:sldId id="311"/>
            <p14:sldId id="312"/>
            <p14:sldId id="313"/>
            <p14:sldId id="314"/>
            <p14:sldId id="316"/>
            <p14:sldId id="317"/>
            <p14:sldId id="274"/>
          </p14:sldIdLst>
        </p14:section>
      </p14:section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Nunes, Marina" initials="NM" lastIdx="8" clrIdx="0"/>
  <p:cmAuthor id="1" name="Koenig, Ferdinand" initials="KF" lastIdx="0" clrIdx="1"/>
  <p:cmAuthor id="2" name="User" initials="U" lastIdx="3" clrIdx="2"/>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99"/>
    <a:srgbClr val="D9D9D9"/>
    <a:srgbClr val="B7CAE9"/>
    <a:srgbClr val="FF0000"/>
    <a:srgbClr val="00863D"/>
    <a:srgbClr val="33CCFF"/>
    <a:srgbClr val="05BEFF"/>
    <a:srgbClr val="00C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aximized">
    <p:restoredLeft sz="18550" autoAdjust="0"/>
    <p:restoredTop sz="89787" autoAdjust="0"/>
  </p:normalViewPr>
  <p:slideViewPr>
    <p:cSldViewPr>
      <p:cViewPr>
        <p:scale>
          <a:sx n="80" d="100"/>
          <a:sy n="80" d="100"/>
        </p:scale>
        <p:origin x="-1542" y="-96"/>
      </p:cViewPr>
      <p:guideLst>
        <p:guide orient="horz" pos="2160"/>
        <p:guide pos="2880"/>
      </p:guideLst>
    </p:cSldViewPr>
  </p:slideViewPr>
  <p:outlineViewPr>
    <p:cViewPr>
      <p:scale>
        <a:sx n="100" d="100"/>
        <a:sy n="100" d="100"/>
      </p:scale>
      <p:origin x="0" y="0"/>
    </p:cViewPr>
  </p:outlineViewPr>
  <p:notesTextViewPr>
    <p:cViewPr>
      <p:scale>
        <a:sx n="100" d="100"/>
        <a:sy n="100" d="100"/>
      </p:scale>
      <p:origin x="0" y="0"/>
    </p:cViewPr>
  </p:notesTextViewPr>
  <p:sorterViewPr>
    <p:cViewPr>
      <p:scale>
        <a:sx n="90" d="100"/>
        <a:sy n="90" d="100"/>
      </p:scale>
      <p:origin x="0" y="0"/>
    </p:cViewPr>
  </p:sorterViewPr>
  <p:notesViewPr>
    <p:cSldViewPr>
      <p:cViewPr varScale="1">
        <p:scale>
          <a:sx n="87" d="100"/>
          <a:sy n="87" d="100"/>
        </p:scale>
        <p:origin x="-3756" y="-84"/>
      </p:cViewPr>
      <p:guideLst>
        <p:guide orient="horz" pos="3128"/>
        <p:guide pos="214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commentAuthors" Target="commentAuthors.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handoutMaster" Target="handoutMasters/handoutMaster1.xml"/><Relationship Id="rId2" Type="http://schemas.openxmlformats.org/officeDocument/2006/relationships/slideMaster" Target="slideMasters/slideMaster2.xml"/><Relationship Id="rId16" Type="http://schemas.openxmlformats.org/officeDocument/2006/relationships/notesMaster" Target="notesMasters/notesMaster1.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614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6147" name="Rectangle 3"/>
          <p:cNvSpPr>
            <a:spLocks noGrp="1" noChangeArrowheads="1"/>
          </p:cNvSpPr>
          <p:nvPr>
            <p:ph type="dt" sz="quarter"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6148" name="Rectangle 4"/>
          <p:cNvSpPr>
            <a:spLocks noGrp="1" noChangeArrowheads="1"/>
          </p:cNvSpPr>
          <p:nvPr>
            <p:ph type="ftr" sz="quarter" idx="2"/>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6149" name="Rectangle 5"/>
          <p:cNvSpPr>
            <a:spLocks noGrp="1" noChangeArrowheads="1"/>
          </p:cNvSpPr>
          <p:nvPr>
            <p:ph type="sldNum" sz="quarter" idx="3"/>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D1A6A458-98C0-4029-9658-99FDA687BCC8}" type="slidenum">
              <a:rPr lang="fr-FR"/>
              <a:pPr>
                <a:defRPr/>
              </a:pPr>
              <a:t>‹#›</a:t>
            </a:fld>
            <a:endParaRPr lang="fr-FR"/>
          </a:p>
        </p:txBody>
      </p:sp>
    </p:spTree>
    <p:extLst>
      <p:ext uri="{BB962C8B-B14F-4D97-AF65-F5344CB8AC3E}">
        <p14:creationId xmlns:p14="http://schemas.microsoft.com/office/powerpoint/2010/main" val="216941406"/>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266" name="Rectangle 2"/>
          <p:cNvSpPr>
            <a:spLocks noGrp="1" noChangeArrowheads="1"/>
          </p:cNvSpPr>
          <p:nvPr>
            <p:ph type="hdr" sz="quarter"/>
          </p:nvPr>
        </p:nvSpPr>
        <p:spPr bwMode="auto">
          <a:xfrm>
            <a:off x="0"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200"/>
            </a:lvl1pPr>
          </a:lstStyle>
          <a:p>
            <a:pPr>
              <a:defRPr/>
            </a:pPr>
            <a:endParaRPr lang="fr-FR"/>
          </a:p>
        </p:txBody>
      </p:sp>
      <p:sp>
        <p:nvSpPr>
          <p:cNvPr id="11267" name="Rectangle 3"/>
          <p:cNvSpPr>
            <a:spLocks noGrp="1" noChangeArrowheads="1"/>
          </p:cNvSpPr>
          <p:nvPr>
            <p:ph type="dt" idx="1"/>
          </p:nvPr>
        </p:nvSpPr>
        <p:spPr bwMode="auto">
          <a:xfrm>
            <a:off x="3848645" y="0"/>
            <a:ext cx="2944283" cy="49657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200"/>
            </a:lvl1pPr>
          </a:lstStyle>
          <a:p>
            <a:pPr>
              <a:defRPr/>
            </a:pPr>
            <a:endParaRPr lang="fr-FR"/>
          </a:p>
        </p:txBody>
      </p:sp>
      <p:sp>
        <p:nvSpPr>
          <p:cNvPr id="16388" name="Rectangle 4"/>
          <p:cNvSpPr>
            <a:spLocks noGrp="1" noRot="1" noChangeAspect="1" noChangeArrowheads="1" noTextEdit="1"/>
          </p:cNvSpPr>
          <p:nvPr>
            <p:ph type="sldImg" idx="2"/>
          </p:nvPr>
        </p:nvSpPr>
        <p:spPr bwMode="auto">
          <a:xfrm>
            <a:off x="914400" y="744538"/>
            <a:ext cx="4965700" cy="372427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11269" name="Rectangle 5"/>
          <p:cNvSpPr>
            <a:spLocks noGrp="1" noChangeArrowheads="1"/>
          </p:cNvSpPr>
          <p:nvPr>
            <p:ph type="body" sz="quarter" idx="3"/>
          </p:nvPr>
        </p:nvSpPr>
        <p:spPr bwMode="auto">
          <a:xfrm>
            <a:off x="679450" y="4717415"/>
            <a:ext cx="5435600" cy="446913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fr-FR" noProof="0" smtClean="0"/>
              <a:t>Cliquez pour modifier les styles du texte du masque</a:t>
            </a:r>
          </a:p>
          <a:p>
            <a:pPr lvl="1"/>
            <a:r>
              <a:rPr lang="fr-FR" noProof="0" smtClean="0"/>
              <a:t>Deuxième niveau</a:t>
            </a:r>
          </a:p>
          <a:p>
            <a:pPr lvl="2"/>
            <a:r>
              <a:rPr lang="fr-FR" noProof="0" smtClean="0"/>
              <a:t>Troisième niveau</a:t>
            </a:r>
          </a:p>
          <a:p>
            <a:pPr lvl="3"/>
            <a:r>
              <a:rPr lang="fr-FR" noProof="0" smtClean="0"/>
              <a:t>Quatrième niveau</a:t>
            </a:r>
          </a:p>
          <a:p>
            <a:pPr lvl="4"/>
            <a:r>
              <a:rPr lang="fr-FR" noProof="0" smtClean="0"/>
              <a:t>Cinquième niveau</a:t>
            </a:r>
          </a:p>
        </p:txBody>
      </p:sp>
      <p:sp>
        <p:nvSpPr>
          <p:cNvPr id="11270" name="Rectangle 6"/>
          <p:cNvSpPr>
            <a:spLocks noGrp="1" noChangeArrowheads="1"/>
          </p:cNvSpPr>
          <p:nvPr>
            <p:ph type="ftr" sz="quarter" idx="4"/>
          </p:nvPr>
        </p:nvSpPr>
        <p:spPr bwMode="auto">
          <a:xfrm>
            <a:off x="0"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defRPr sz="1200"/>
            </a:lvl1pPr>
          </a:lstStyle>
          <a:p>
            <a:pPr>
              <a:defRPr/>
            </a:pPr>
            <a:endParaRPr lang="fr-FR"/>
          </a:p>
        </p:txBody>
      </p:sp>
      <p:sp>
        <p:nvSpPr>
          <p:cNvPr id="11271" name="Rectangle 7"/>
          <p:cNvSpPr>
            <a:spLocks noGrp="1" noChangeArrowheads="1"/>
          </p:cNvSpPr>
          <p:nvPr>
            <p:ph type="sldNum" sz="quarter" idx="5"/>
          </p:nvPr>
        </p:nvSpPr>
        <p:spPr bwMode="auto">
          <a:xfrm>
            <a:off x="3848645" y="9433106"/>
            <a:ext cx="2944283" cy="496570"/>
          </a:xfrm>
          <a:prstGeom prst="rect">
            <a:avLst/>
          </a:prstGeom>
          <a:noFill/>
          <a:ln w="9525">
            <a:noFill/>
            <a:miter lim="800000"/>
            <a:headEnd/>
            <a:tailEnd/>
          </a:ln>
          <a:effectLst/>
        </p:spPr>
        <p:txBody>
          <a:bodyPr vert="horz" wrap="square" lIns="91440" tIns="45720" rIns="91440" bIns="45720" numCol="1" anchor="b" anchorCtr="0" compatLnSpc="1">
            <a:prstTxWarp prst="textNoShape">
              <a:avLst/>
            </a:prstTxWarp>
          </a:bodyPr>
          <a:lstStyle>
            <a:lvl1pPr algn="r">
              <a:defRPr sz="1200"/>
            </a:lvl1pPr>
          </a:lstStyle>
          <a:p>
            <a:pPr>
              <a:defRPr/>
            </a:pPr>
            <a:fld id="{28BBE0B8-E5E5-4310-BF04-57A2A6E65950}" type="slidenum">
              <a:rPr lang="fr-FR"/>
              <a:pPr>
                <a:defRPr/>
              </a:pPr>
              <a:t>‹#›</a:t>
            </a:fld>
            <a:endParaRPr lang="fr-FR"/>
          </a:p>
        </p:txBody>
      </p:sp>
    </p:spTree>
    <p:extLst>
      <p:ext uri="{BB962C8B-B14F-4D97-AF65-F5344CB8AC3E}">
        <p14:creationId xmlns:p14="http://schemas.microsoft.com/office/powerpoint/2010/main" val="23783201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mn-ea"/>
        <a:cs typeface="+mn-cs"/>
      </a:defRPr>
    </a:lvl1pPr>
    <a:lvl2pPr marL="457200" algn="l" rtl="0" eaLnBrk="0" fontAlgn="base" hangingPunct="0">
      <a:spcBef>
        <a:spcPct val="30000"/>
      </a:spcBef>
      <a:spcAft>
        <a:spcPct val="0"/>
      </a:spcAft>
      <a:defRPr sz="1200" kern="1200">
        <a:solidFill>
          <a:schemeClr val="tx1"/>
        </a:solidFill>
        <a:latin typeface="Arial" charset="0"/>
        <a:ea typeface="+mn-ea"/>
        <a:cs typeface="+mn-cs"/>
      </a:defRPr>
    </a:lvl2pPr>
    <a:lvl3pPr marL="914400" algn="l" rtl="0" eaLnBrk="0" fontAlgn="base" hangingPunct="0">
      <a:spcBef>
        <a:spcPct val="30000"/>
      </a:spcBef>
      <a:spcAft>
        <a:spcPct val="0"/>
      </a:spcAft>
      <a:defRPr sz="1200" kern="1200">
        <a:solidFill>
          <a:schemeClr val="tx1"/>
        </a:solidFill>
        <a:latin typeface="Arial" charset="0"/>
        <a:ea typeface="+mn-ea"/>
        <a:cs typeface="+mn-cs"/>
      </a:defRPr>
    </a:lvl3pPr>
    <a:lvl4pPr marL="1371600" algn="l" rtl="0" eaLnBrk="0" fontAlgn="base" hangingPunct="0">
      <a:spcBef>
        <a:spcPct val="30000"/>
      </a:spcBef>
      <a:spcAft>
        <a:spcPct val="0"/>
      </a:spcAft>
      <a:defRPr sz="1200" kern="1200">
        <a:solidFill>
          <a:schemeClr val="tx1"/>
        </a:solidFill>
        <a:latin typeface="Arial" charset="0"/>
        <a:ea typeface="+mn-ea"/>
        <a:cs typeface="+mn-cs"/>
      </a:defRPr>
    </a:lvl4pPr>
    <a:lvl5pPr marL="1828800" algn="l" rtl="0" eaLnBrk="0" fontAlgn="base" hangingPunct="0">
      <a:spcBef>
        <a:spcPct val="30000"/>
      </a:spcBef>
      <a:spcAft>
        <a:spcPct val="0"/>
      </a:spcAft>
      <a:defRPr sz="12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hyperlink" Target="http://www.nieuwe-eurobankbiljetten.eu/" TargetMode="External"/><Relationship Id="rId2" Type="http://schemas.openxmlformats.org/officeDocument/2006/relationships/slide" Target="../slides/slide1.xml"/><Relationship Id="rId1" Type="http://schemas.openxmlformats.org/officeDocument/2006/relationships/notesMaster" Target="../notesMasters/notesMaster1.xml"/><Relationship Id="rId4" Type="http://schemas.openxmlformats.org/officeDocument/2006/relationships/hyperlink" Target="https://www.ecb.europa.eu/euro/html/index.nl.html" TargetMode="Externa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www.nieuwe-eurobankbiljetten.eu/"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www.nieuwe-eurobankbiljetten.eu/Euromunten/Euromunten2/Gemeenschappelijke-zijdes/1-cent" TargetMode="External"/><Relationship Id="rId2" Type="http://schemas.openxmlformats.org/officeDocument/2006/relationships/slide" Target="../slides/slide2.xml"/><Relationship Id="rId1" Type="http://schemas.openxmlformats.org/officeDocument/2006/relationships/notesMaster" Target="../notesMasters/notesMaster1.xml"/><Relationship Id="rId4" Type="http://schemas.openxmlformats.org/officeDocument/2006/relationships/hyperlink" Target="http://www.nieuwe-eurobankbiljetten.eu/Educatief-Publicaties/Waar-komt-de-munt-vandaan" TargetMode="Externa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www.nieuwe-eurobankbiljetten.eu/Europa-Serie/Het-verhaal-van-Europa"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Rectangle 2"/>
          <p:cNvSpPr>
            <a:spLocks noGrp="1" noRot="1" noChangeAspect="1" noChangeArrowheads="1" noTextEdit="1"/>
          </p:cNvSpPr>
          <p:nvPr>
            <p:ph type="sldImg"/>
          </p:nvPr>
        </p:nvSpPr>
        <p:spPr>
          <a:ln/>
        </p:spPr>
      </p:sp>
      <p:sp>
        <p:nvSpPr>
          <p:cNvPr id="17411"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sz="1200" kern="1200" dirty="0" smtClean="0">
                <a:solidFill>
                  <a:schemeClr val="tx1"/>
                </a:solidFill>
                <a:effectLst/>
                <a:latin typeface="Arial" charset="0"/>
                <a:ea typeface="+mn-ea"/>
                <a:cs typeface="+mn-cs"/>
              </a:rPr>
              <a:t>Deze presentatie is ontworpen om leraren te helpen bij de uitleg over de eurobankbiljetten en euromunten aan hun leerlingen. Bij elke dia staat nadere informatie op de pagina's met toelichtingen. De presentatie kan voor een deel worden gebruikt of als geheel. We hopen dat u haar nuttig zult vinden. </a:t>
            </a:r>
          </a:p>
          <a:p>
            <a:endParaRPr lang="nl-NL" sz="1200" kern="1200" dirty="0" smtClean="0">
              <a:solidFill>
                <a:schemeClr val="tx1"/>
              </a:solidFill>
              <a:effectLst/>
              <a:latin typeface="Arial" charset="0"/>
              <a:ea typeface="+mn-ea"/>
              <a:cs typeface="+mn-cs"/>
            </a:endParaRPr>
          </a:p>
          <a:p>
            <a:r>
              <a:rPr lang="nl-NL" sz="1200" kern="1200" dirty="0" smtClean="0">
                <a:solidFill>
                  <a:schemeClr val="tx1"/>
                </a:solidFill>
                <a:effectLst/>
                <a:latin typeface="Arial" charset="0"/>
                <a:ea typeface="+mn-ea"/>
                <a:cs typeface="+mn-cs"/>
              </a:rPr>
              <a:t>Meer informatie over de eurobankbiljetten en euromunten kan gevonden worden op </a:t>
            </a:r>
            <a:r>
              <a:rPr lang="nl-NL" sz="1200" u="sng" dirty="0" smtClean="0">
                <a:solidFill>
                  <a:schemeClr val="tx1"/>
                </a:solidFill>
                <a:effectLst/>
                <a:latin typeface="Arial" charset="0"/>
                <a:hlinkClick r:id="rId3"/>
              </a:rPr>
              <a:t>http://www.nieuwe-eurobankbiljetten.eu/</a:t>
            </a:r>
            <a:r>
              <a:rPr lang="nl-NL" sz="1200" dirty="0" smtClean="0">
                <a:solidFill>
                  <a:schemeClr val="tx1"/>
                </a:solidFill>
                <a:effectLst/>
                <a:latin typeface="Arial" charset="0"/>
              </a:rPr>
              <a:t> </a:t>
            </a:r>
            <a:r>
              <a:rPr lang="nl-NL" sz="1200" kern="1200" dirty="0" smtClean="0">
                <a:solidFill>
                  <a:schemeClr val="tx1"/>
                </a:solidFill>
                <a:effectLst/>
                <a:latin typeface="Arial" charset="0"/>
                <a:ea typeface="+mn-ea"/>
                <a:cs typeface="+mn-cs"/>
              </a:rPr>
              <a:t>of </a:t>
            </a:r>
            <a:r>
              <a:rPr lang="nl-NL" sz="1200" u="sng" dirty="0" smtClean="0">
                <a:solidFill>
                  <a:schemeClr val="tx1"/>
                </a:solidFill>
                <a:effectLst/>
                <a:latin typeface="Arial" charset="0"/>
                <a:hlinkClick r:id="rId4"/>
              </a:rPr>
              <a:t>https://www.ecb.europa.eu/euro/html/index.nl.html</a:t>
            </a:r>
            <a:r>
              <a:rPr lang="nl-NL" sz="1200" u="none" dirty="0" smtClean="0">
                <a:solidFill>
                  <a:schemeClr val="tx1"/>
                </a:solidFill>
                <a:effectLst/>
                <a:latin typeface="Arial" charset="0"/>
              </a:rPr>
              <a:t>.</a:t>
            </a:r>
            <a:endParaRPr lang="nl-NL" sz="1200" kern="1200" dirty="0">
              <a:solidFill>
                <a:schemeClr val="tx1"/>
              </a:solidFill>
              <a:effectLst/>
              <a:latin typeface="Arial" charset="0"/>
              <a:ea typeface="+mn-ea"/>
              <a:cs typeface="+mn-cs"/>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08B35572-1195-4CE3-9377-827311533DBA}" type="slidenum">
              <a:rPr lang="fr-FR" altLang="de-DE"/>
              <a:pPr algn="r" eaLnBrk="1" hangingPunct="1">
                <a:spcBef>
                  <a:spcPct val="0"/>
                </a:spcBef>
              </a:pPr>
              <a:t>10</a:t>
            </a:fld>
            <a:endParaRPr lang="fr-FR" altLang="de-DE"/>
          </a:p>
        </p:txBody>
      </p:sp>
      <p:sp>
        <p:nvSpPr>
          <p:cNvPr id="23555" name="Rectangle 2"/>
          <p:cNvSpPr>
            <a:spLocks noGrp="1" noRot="1" noChangeAspect="1" noChangeArrowheads="1" noTextEdit="1"/>
          </p:cNvSpPr>
          <p:nvPr>
            <p:ph type="sldImg"/>
          </p:nvPr>
        </p:nvSpPr>
        <p:spPr>
          <a:ln/>
        </p:spPr>
      </p:sp>
      <p:sp>
        <p:nvSpPr>
          <p:cNvPr id="23556"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r>
              <a:rPr lang="nl-NL" altLang="de-DE" dirty="0" smtClean="0"/>
              <a:t>Klik op de afbeelding van het bankbiljet om een filmpje te bekijken over hoe je kunt controleren of een bankbiljet van €20 echt is door het te kantelen. </a:t>
            </a:r>
          </a:p>
          <a:p>
            <a:pPr eaLnBrk="1" hangingPunct="1"/>
            <a:endParaRPr lang="nl-NL" altLang="de-DE" dirty="0" smtClean="0"/>
          </a:p>
          <a:p>
            <a:pPr eaLnBrk="1" hangingPunct="1"/>
            <a:endParaRPr lang="nl-NL" altLang="de-DE" dirty="0" smtClean="0"/>
          </a:p>
          <a:p>
            <a:pPr eaLnBrk="1" hangingPunct="1"/>
            <a:endParaRPr lang="de-DE" altLang="de-DE" dirty="0" smtClean="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78" name="Rectangle 2"/>
          <p:cNvSpPr>
            <a:spLocks noGrp="1" noRot="1" noChangeAspect="1" noChangeArrowheads="1" noTextEdit="1"/>
          </p:cNvSpPr>
          <p:nvPr>
            <p:ph type="sldImg"/>
          </p:nvPr>
        </p:nvSpPr>
        <p:spPr>
          <a:ln/>
        </p:spPr>
      </p:sp>
      <p:sp>
        <p:nvSpPr>
          <p:cNvPr id="24579"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sz="1200" kern="1200" dirty="0" smtClean="0">
                <a:solidFill>
                  <a:schemeClr val="tx1"/>
                </a:solidFill>
                <a:effectLst/>
                <a:latin typeface="Arial" charset="0"/>
                <a:ea typeface="+mn-ea"/>
                <a:cs typeface="+mn-cs"/>
              </a:rPr>
              <a:t>Hier kun je een bankbiljet samenstellen door de echtheidskenmerken op de juiste plaats te zetten.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12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sz="1200" b="0" i="0" u="none" strike="noStrike" kern="1200" dirty="0" smtClean="0">
                <a:solidFill>
                  <a:schemeClr val="tx1"/>
                </a:solidFill>
                <a:effectLst/>
                <a:latin typeface="Arial" charset="0"/>
                <a:ea typeface="+mn-ea"/>
                <a:cs typeface="+mn-cs"/>
              </a:rPr>
              <a:t>De Europese Centrale Bank en de centrale banken van de landen van het eurogebied zorgen voor de euro. De Europese Centrale Bank staat in Frankfurt am Main, in Duitsland. Elk land heeft zijn eigen nationale centrale bank. </a:t>
            </a:r>
            <a:r>
              <a:rPr lang="nl-NL" sz="1200" b="0" i="0" u="none" strike="noStrike" kern="1200" smtClean="0">
                <a:solidFill>
                  <a:schemeClr val="tx1"/>
                </a:solidFill>
                <a:effectLst/>
                <a:latin typeface="Arial" charset="0"/>
                <a:ea typeface="+mn-ea"/>
                <a:cs typeface="+mn-cs"/>
              </a:rPr>
              <a:t>Meestal staat die in de hoofdstad.</a:t>
            </a:r>
            <a:r>
              <a:rPr lang="nl-NL" smtClean="0"/>
              <a:t> </a:t>
            </a:r>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2"/>
          <p:cNvSpPr>
            <a:spLocks noGrp="1" noRot="1" noChangeAspect="1" noChangeArrowheads="1" noTextEdit="1"/>
          </p:cNvSpPr>
          <p:nvPr>
            <p:ph type="sldImg"/>
          </p:nvPr>
        </p:nvSpPr>
        <p:spPr>
          <a:ln/>
        </p:spPr>
      </p:sp>
      <p:sp>
        <p:nvSpPr>
          <p:cNvPr id="25603"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sz="1200" kern="1200" dirty="0" smtClean="0">
                <a:solidFill>
                  <a:schemeClr val="tx1"/>
                </a:solidFill>
                <a:effectLst/>
                <a:latin typeface="Arial" charset="0"/>
                <a:ea typeface="+mn-ea"/>
                <a:cs typeface="+mn-cs"/>
              </a:rPr>
              <a:t>Speel Euro Run op </a:t>
            </a:r>
            <a:r>
              <a:rPr lang="nl-NL" sz="1200" u="sng" dirty="0" smtClean="0">
                <a:solidFill>
                  <a:schemeClr val="tx1"/>
                </a:solidFill>
                <a:effectLst/>
                <a:latin typeface="Arial" charset="0"/>
                <a:hlinkClick r:id="rId3"/>
              </a:rPr>
              <a:t>www.nieuwe-eurobankbiljetten.eu/</a:t>
            </a:r>
            <a:r>
              <a:rPr lang="nl-NL" sz="1200" u="none" dirty="0" smtClean="0">
                <a:solidFill>
                  <a:schemeClr val="tx1"/>
                </a:solidFill>
                <a:effectLst/>
                <a:latin typeface="Arial" charset="0"/>
              </a:rPr>
              <a:t>.</a:t>
            </a:r>
            <a:endParaRPr lang="nl-NL" sz="1200" kern="1200" dirty="0" smtClean="0">
              <a:solidFill>
                <a:schemeClr val="tx1"/>
              </a:solidFill>
              <a:effectLst/>
              <a:latin typeface="Arial" charset="0"/>
              <a:ea typeface="+mn-ea"/>
              <a:cs typeface="+mn-cs"/>
            </a:endParaRPr>
          </a:p>
          <a:p>
            <a:endParaRPr lang="nl-NL" sz="1200" kern="1200" dirty="0" smtClean="0">
              <a:solidFill>
                <a:schemeClr val="tx1"/>
              </a:solidFill>
              <a:effectLst/>
              <a:latin typeface="Arial" charset="0"/>
              <a:ea typeface="+mn-ea"/>
              <a:cs typeface="+mn-cs"/>
            </a:endParaRPr>
          </a:p>
          <a:p>
            <a:r>
              <a:rPr lang="nl-NL" sz="1200" kern="1200" dirty="0" smtClean="0">
                <a:solidFill>
                  <a:schemeClr val="tx1"/>
                </a:solidFill>
                <a:effectLst/>
                <a:latin typeface="Arial" charset="0"/>
                <a:ea typeface="+mn-ea"/>
                <a:cs typeface="+mn-cs"/>
              </a:rPr>
              <a:t>De Europese Centrale Bank en de nationale centrale banken van het eurogebied organiseren van 25 november 2015 tot 25 februari 2016 een wedstrijd. Spoor uw leerlingen aan om mee te doen! De 100 beste spelers winnen een nieuw, in een speciale omlijsting geplaatst bankbiljet van €20. </a:t>
            </a:r>
          </a:p>
          <a:p>
            <a:endParaRPr lang="en-GB" sz="1200" kern="1200" dirty="0" smtClean="0">
              <a:solidFill>
                <a:schemeClr val="tx1"/>
              </a:solidFill>
              <a:effectLst/>
              <a:latin typeface="Arial" charset="0"/>
              <a:ea typeface="+mn-ea"/>
              <a:cs typeface="+mn-cs"/>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7"/>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eaLnBrk="1" hangingPunct="1">
              <a:spcBef>
                <a:spcPct val="0"/>
              </a:spcBef>
            </a:pPr>
            <a:fld id="{521349E4-BAC8-4D6B-946F-21545D2E6F0F}" type="slidenum">
              <a:rPr lang="fr-FR" altLang="de-DE" smtClean="0"/>
              <a:pPr eaLnBrk="1" hangingPunct="1">
                <a:spcBef>
                  <a:spcPct val="0"/>
                </a:spcBef>
              </a:pPr>
              <a:t>2</a:t>
            </a:fld>
            <a:endParaRPr lang="fr-FR" altLang="de-DE" smtClean="0"/>
          </a:p>
        </p:txBody>
      </p:sp>
      <p:sp>
        <p:nvSpPr>
          <p:cNvPr id="19459" name="Rectangle 2"/>
          <p:cNvSpPr>
            <a:spLocks noGrp="1" noRot="1" noChangeAspect="1" noChangeArrowheads="1" noTextEdit="1"/>
          </p:cNvSpPr>
          <p:nvPr>
            <p:ph type="sldImg"/>
          </p:nvPr>
        </p:nvSpPr>
        <p:spPr>
          <a:ln/>
        </p:spPr>
      </p:sp>
      <p:sp>
        <p:nvSpPr>
          <p:cNvPr id="19460"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sz="1200" kern="1200" dirty="0" smtClean="0">
                <a:solidFill>
                  <a:schemeClr val="tx1"/>
                </a:solidFill>
                <a:effectLst/>
                <a:latin typeface="Arial" charset="0"/>
                <a:ea typeface="+mn-ea"/>
                <a:cs typeface="+mn-cs"/>
              </a:rPr>
              <a:t>Elke euromunt heeft een gemeenschappelijke Europese zijde en een nationale zijde. De Europese zijde toont een kaart van Europa en werd ontworpen door Luc Luycx van de Koninklijke Munt van België. De nationale zijde toont een beroemd persoon, gebouw of nationaal symbool. Sommige landen hebben dezelfde afbeelding op al hun munten, andere hebben verschillende afbeeldingen voor verschillende waarden. Alle euromunten kunnen in alle landen van het eurogebied worden gebruikt. </a:t>
            </a:r>
          </a:p>
          <a:p>
            <a:endParaRPr lang="nl-NL" sz="1200" kern="1200" dirty="0" smtClean="0">
              <a:solidFill>
                <a:schemeClr val="tx1"/>
              </a:solidFill>
              <a:effectLst/>
              <a:latin typeface="Arial" charset="0"/>
              <a:ea typeface="+mn-ea"/>
              <a:cs typeface="+mn-cs"/>
            </a:endParaRPr>
          </a:p>
          <a:p>
            <a:r>
              <a:rPr lang="nl-NL" sz="1200" kern="1200" dirty="0" smtClean="0">
                <a:solidFill>
                  <a:schemeClr val="tx1"/>
                </a:solidFill>
                <a:effectLst/>
                <a:latin typeface="Arial" charset="0"/>
                <a:ea typeface="+mn-ea"/>
                <a:cs typeface="+mn-cs"/>
              </a:rPr>
              <a:t>Nadere informatie over de munten is hier te vinden: </a:t>
            </a:r>
            <a:r>
              <a:rPr lang="nl-NL" sz="1200" u="sng" dirty="0" smtClean="0">
                <a:solidFill>
                  <a:schemeClr val="tx1"/>
                </a:solidFill>
                <a:effectLst/>
                <a:latin typeface="Arial" charset="0"/>
                <a:hlinkClick r:id="rId3"/>
              </a:rPr>
              <a:t>http://www.nieuwe-eurobankbiljetten.eu/Euromunten/Euromunten2/Gemeenschappelijke-zijdes/1-cent</a:t>
            </a:r>
            <a:r>
              <a:rPr lang="nl-NL" sz="1200" u="none" dirty="0" smtClean="0">
                <a:solidFill>
                  <a:schemeClr val="tx1"/>
                </a:solidFill>
                <a:effectLst/>
                <a:latin typeface="Arial" charset="0"/>
              </a:rPr>
              <a:t>.</a:t>
            </a:r>
            <a:endParaRPr lang="nl-NL" sz="1200" u="none" kern="1200" dirty="0" smtClean="0">
              <a:solidFill>
                <a:schemeClr val="tx1"/>
              </a:solidFill>
              <a:effectLst/>
              <a:latin typeface="Arial" charset="0"/>
              <a:ea typeface="+mn-ea"/>
              <a:cs typeface="+mn-cs"/>
            </a:endParaRPr>
          </a:p>
          <a:p>
            <a:endParaRPr lang="nl-NL" sz="1200" kern="1200" dirty="0" smtClean="0">
              <a:solidFill>
                <a:schemeClr val="tx1"/>
              </a:solidFill>
              <a:effectLst/>
              <a:latin typeface="Arial" charset="0"/>
              <a:ea typeface="+mn-ea"/>
              <a:cs typeface="+mn-cs"/>
            </a:endParaRPr>
          </a:p>
          <a:p>
            <a:r>
              <a:rPr lang="nl-NL" sz="1200" kern="1200" dirty="0" smtClean="0">
                <a:solidFill>
                  <a:schemeClr val="tx1"/>
                </a:solidFill>
                <a:effectLst/>
                <a:latin typeface="Arial" charset="0"/>
                <a:ea typeface="+mn-ea"/>
                <a:cs typeface="+mn-cs"/>
              </a:rPr>
              <a:t>De eurobankbiljetten en euromunten kwamen in 2002 voor het eerst in omloop in 12 landen. De invoering van de euro was de grootste logistieke operatie in Europa in vijftig jaar. </a:t>
            </a:r>
          </a:p>
          <a:p>
            <a:endParaRPr lang="nl-NL" sz="1200" kern="1200" dirty="0" smtClean="0">
              <a:solidFill>
                <a:schemeClr val="tx1"/>
              </a:solidFill>
              <a:effectLst/>
              <a:latin typeface="Arial" charset="0"/>
              <a:ea typeface="+mn-ea"/>
              <a:cs typeface="+mn-cs"/>
            </a:endParaRPr>
          </a:p>
          <a:p>
            <a:r>
              <a:rPr lang="nl-NL" sz="1200" b="1" dirty="0" smtClean="0">
                <a:solidFill>
                  <a:schemeClr val="tx1"/>
                </a:solidFill>
                <a:effectLst/>
                <a:latin typeface="Arial" charset="0"/>
              </a:rPr>
              <a:t>Suggestie: </a:t>
            </a:r>
            <a:r>
              <a:rPr lang="nl-NL" sz="1200" kern="1200" dirty="0" smtClean="0">
                <a:solidFill>
                  <a:schemeClr val="tx1"/>
                </a:solidFill>
                <a:effectLst/>
                <a:latin typeface="Arial" charset="0"/>
                <a:ea typeface="+mn-ea"/>
                <a:cs typeface="+mn-cs"/>
              </a:rPr>
              <a:t>De verschillende munten op deze dia kunnen verplaatst worden. U kunt de leerlingen vragen waar welke munt vandaan komt. Als zij willen weten waar nog andere munten vandaan komen, kunnen zij ook het spel spelen dat "Waar komt de munt vandaan" heet: </a:t>
            </a:r>
            <a:r>
              <a:rPr lang="nl-NL" sz="1200" u="sng" dirty="0" smtClean="0">
                <a:solidFill>
                  <a:schemeClr val="tx1"/>
                </a:solidFill>
                <a:effectLst/>
                <a:latin typeface="Arial" charset="0"/>
                <a:hlinkClick r:id="rId4"/>
              </a:rPr>
              <a:t>http://www.nieuwe-eurobankbiljetten.eu/Educatief-Publicaties/Waar-komt-de-munt-vandaan</a:t>
            </a:r>
            <a:r>
              <a:rPr lang="nl-NL" sz="1200" u="none" dirty="0" smtClean="0">
                <a:solidFill>
                  <a:schemeClr val="tx1"/>
                </a:solidFill>
                <a:effectLst/>
                <a:latin typeface="Arial" charset="0"/>
              </a:rPr>
              <a:t>.</a:t>
            </a:r>
            <a:endParaRPr lang="nl-NL" sz="1200" kern="1200" dirty="0" smtClean="0">
              <a:solidFill>
                <a:schemeClr val="tx1"/>
              </a:solidFill>
              <a:effectLst/>
              <a:latin typeface="Arial" charset="0"/>
              <a:ea typeface="+mn-ea"/>
              <a:cs typeface="+mn-cs"/>
            </a:endParaRPr>
          </a:p>
          <a:p>
            <a:endParaRPr lang="nl-NL" sz="1200" kern="1200" dirty="0" smtClean="0">
              <a:solidFill>
                <a:schemeClr val="tx1"/>
              </a:solidFill>
              <a:effectLst/>
              <a:latin typeface="Arial" charset="0"/>
              <a:ea typeface="+mn-ea"/>
              <a:cs typeface="+mn-cs"/>
            </a:endParaRPr>
          </a:p>
          <a:p>
            <a:r>
              <a:rPr lang="nl-NL" sz="1200" b="1" kern="1200" dirty="0" smtClean="0">
                <a:solidFill>
                  <a:schemeClr val="tx1"/>
                </a:solidFill>
                <a:effectLst/>
                <a:latin typeface="Arial" charset="0"/>
                <a:ea typeface="+mn-ea"/>
                <a:cs typeface="+mn-cs"/>
              </a:rPr>
              <a:t>Informatie over de nationale zijde van de munten van €1:</a:t>
            </a:r>
          </a:p>
          <a:p>
            <a:r>
              <a:rPr lang="nl-NL" sz="1200" b="1" kern="1200" dirty="0" smtClean="0">
                <a:solidFill>
                  <a:schemeClr val="tx1"/>
                </a:solidFill>
                <a:effectLst/>
                <a:latin typeface="Arial" charset="0"/>
                <a:ea typeface="+mn-ea"/>
                <a:cs typeface="+mn-cs"/>
              </a:rPr>
              <a:t>België: </a:t>
            </a:r>
            <a:r>
              <a:rPr lang="nl-NL" sz="1200" kern="1200" dirty="0" smtClean="0">
                <a:solidFill>
                  <a:schemeClr val="tx1"/>
                </a:solidFill>
                <a:effectLst/>
                <a:latin typeface="Arial" charset="0"/>
                <a:ea typeface="+mn-ea"/>
                <a:cs typeface="+mn-cs"/>
              </a:rPr>
              <a:t>De Belgische munten tonen de Belgische vorst. Van 2002 tot 2014 stond Koning Albert II erop afgebeeld. Sinds 2014 tonen zij Koning Philippe. Beide munten met het beeld van de ene of de andere vorst, zijn geldig. </a:t>
            </a:r>
          </a:p>
          <a:p>
            <a:r>
              <a:rPr lang="nl-NL" sz="1200" b="1" kern="1200" dirty="0" smtClean="0">
                <a:solidFill>
                  <a:schemeClr val="tx1"/>
                </a:solidFill>
                <a:effectLst/>
                <a:latin typeface="Arial" charset="0"/>
                <a:ea typeface="+mn-ea"/>
                <a:cs typeface="+mn-cs"/>
              </a:rPr>
              <a:t>Cyprus: </a:t>
            </a:r>
            <a:r>
              <a:rPr lang="nl-NL" sz="1200" kern="1200" dirty="0" smtClean="0">
                <a:solidFill>
                  <a:schemeClr val="tx1"/>
                </a:solidFill>
                <a:effectLst/>
                <a:latin typeface="Arial" charset="0"/>
                <a:ea typeface="+mn-ea"/>
                <a:cs typeface="+mn-cs"/>
              </a:rPr>
              <a:t>Op de munten van €1 en €2 staat een kruisvormig afgodsbeeld uit de kopertijd (3000 v. Chr.). Dit kenmerkende voorbeeld van de prehistorische kunst van het eiland weerspiegelt de centrale plaats die Cyprus in de cultuur en de oudheid inneemt. </a:t>
            </a:r>
          </a:p>
          <a:p>
            <a:r>
              <a:rPr lang="nl-NL" sz="1200" b="1" kern="1200" dirty="0" smtClean="0">
                <a:solidFill>
                  <a:schemeClr val="tx1"/>
                </a:solidFill>
                <a:effectLst/>
                <a:latin typeface="Arial" charset="0"/>
                <a:ea typeface="+mn-ea"/>
                <a:cs typeface="+mn-cs"/>
              </a:rPr>
              <a:t>Duitsland: </a:t>
            </a:r>
            <a:r>
              <a:rPr lang="nl-NL" sz="1200" kern="1200" dirty="0" smtClean="0">
                <a:solidFill>
                  <a:schemeClr val="tx1"/>
                </a:solidFill>
                <a:effectLst/>
                <a:latin typeface="Arial" charset="0"/>
                <a:ea typeface="+mn-ea"/>
                <a:cs typeface="+mn-cs"/>
              </a:rPr>
              <a:t>Het traditionele symbool van de Duitse soevereiniteit, de adelaar, omringd door de Europese sterren, staat op de munten van €1 en €2.</a:t>
            </a:r>
          </a:p>
          <a:p>
            <a:r>
              <a:rPr lang="nl-NL" sz="1200" b="1" kern="1200" dirty="0" smtClean="0">
                <a:solidFill>
                  <a:schemeClr val="tx1"/>
                </a:solidFill>
                <a:effectLst/>
                <a:latin typeface="Arial" charset="0"/>
                <a:ea typeface="+mn-ea"/>
                <a:cs typeface="+mn-cs"/>
              </a:rPr>
              <a:t>Estland: </a:t>
            </a:r>
            <a:r>
              <a:rPr lang="nl-NL" sz="1200" kern="1200" dirty="0" smtClean="0">
                <a:solidFill>
                  <a:schemeClr val="tx1"/>
                </a:solidFill>
                <a:effectLst/>
                <a:latin typeface="Arial" charset="0"/>
                <a:ea typeface="+mn-ea"/>
                <a:cs typeface="+mn-cs"/>
              </a:rPr>
              <a:t>Het ontwerp op de nationale zijde van de Estlandse munten is voor alle waarden gelijk. Het betreft een geografische afbeelding van Estland en het woord "Eesti", dat "Estland" betekent.</a:t>
            </a:r>
          </a:p>
          <a:p>
            <a:r>
              <a:rPr lang="nl-NL" sz="1200" b="1" kern="1200" dirty="0" smtClean="0">
                <a:solidFill>
                  <a:schemeClr val="tx1"/>
                </a:solidFill>
                <a:effectLst/>
                <a:latin typeface="Arial" charset="0"/>
                <a:ea typeface="+mn-ea"/>
                <a:cs typeface="+mn-cs"/>
              </a:rPr>
              <a:t>Finland: </a:t>
            </a:r>
            <a:r>
              <a:rPr lang="nl-NL" sz="1200" kern="1200" dirty="0" smtClean="0">
                <a:solidFill>
                  <a:schemeClr val="tx1"/>
                </a:solidFill>
                <a:effectLst/>
                <a:latin typeface="Arial" charset="0"/>
                <a:ea typeface="+mn-ea"/>
                <a:cs typeface="+mn-cs"/>
              </a:rPr>
              <a:t>Op de munt van €1 zijn twee vliegende zwanen afgebeeld. Het ontwerp is overgenomen van een inzending voor een ontwerpprijsvraag voor een munt ter gelegenheid van de herdenking van de tachtigste verjaardag van de Finse onafhankelijkheid.</a:t>
            </a:r>
          </a:p>
          <a:p>
            <a:r>
              <a:rPr lang="nl-NL" sz="1200" b="1" kern="1200" dirty="0" smtClean="0">
                <a:solidFill>
                  <a:schemeClr val="tx1"/>
                </a:solidFill>
                <a:effectLst/>
                <a:latin typeface="Arial" charset="0"/>
                <a:ea typeface="+mn-ea"/>
                <a:cs typeface="+mn-cs"/>
              </a:rPr>
              <a:t>Frankrijk: </a:t>
            </a:r>
            <a:r>
              <a:rPr lang="nl-NL" sz="1200" kern="1200" dirty="0" smtClean="0">
                <a:solidFill>
                  <a:schemeClr val="tx1"/>
                </a:solidFill>
                <a:effectLst/>
                <a:latin typeface="Arial" charset="0"/>
                <a:ea typeface="+mn-ea"/>
                <a:cs typeface="+mn-cs"/>
              </a:rPr>
              <a:t>Op de munten van €1 en €2 is een boom afgebeeld die leven, continuïteit en groei symboliseert. Deze is gevat in een zeshoek, omgeven door het motto van de Franse Republiek, "Liberté, Egalité, Fraternité" (vrijheid, gelijkheid, broederschap).  </a:t>
            </a:r>
          </a:p>
          <a:p>
            <a:r>
              <a:rPr lang="nl-NL" sz="1200" b="1" kern="1200" dirty="0" smtClean="0">
                <a:solidFill>
                  <a:schemeClr val="tx1"/>
                </a:solidFill>
                <a:effectLst/>
                <a:latin typeface="Arial" charset="0"/>
                <a:ea typeface="+mn-ea"/>
                <a:cs typeface="+mn-cs"/>
              </a:rPr>
              <a:t>Griekenland: </a:t>
            </a:r>
            <a:r>
              <a:rPr lang="nl-NL" sz="1200" kern="1200" dirty="0" smtClean="0">
                <a:solidFill>
                  <a:schemeClr val="tx1"/>
                </a:solidFill>
                <a:effectLst/>
                <a:latin typeface="Arial" charset="0"/>
                <a:ea typeface="+mn-ea"/>
                <a:cs typeface="+mn-cs"/>
              </a:rPr>
              <a:t>De munt is voorzien van een uil, die is overgenomen van een Atheense munt van vier drachme (vijfde eeuw voor Christus). </a:t>
            </a:r>
          </a:p>
          <a:p>
            <a:r>
              <a:rPr lang="nl-NL" sz="1200" b="1" kern="1200" dirty="0" smtClean="0">
                <a:solidFill>
                  <a:schemeClr val="tx1"/>
                </a:solidFill>
                <a:effectLst/>
                <a:latin typeface="Arial" charset="0"/>
                <a:ea typeface="+mn-ea"/>
                <a:cs typeface="+mn-cs"/>
              </a:rPr>
              <a:t>Ierland: </a:t>
            </a:r>
            <a:r>
              <a:rPr lang="nl-NL" sz="1200" kern="1200" dirty="0" smtClean="0">
                <a:solidFill>
                  <a:schemeClr val="tx1"/>
                </a:solidFill>
                <a:effectLst/>
                <a:latin typeface="Arial" charset="0"/>
                <a:ea typeface="+mn-ea"/>
                <a:cs typeface="+mn-cs"/>
              </a:rPr>
              <a:t>Ierse munten hebben een afbeelding van een Keltische harp, een traditioneel symbool van Ierland, met daarbij het jaar van uitgifte en het woord "Éire", de Ierse naam voor Ierland.</a:t>
            </a:r>
          </a:p>
          <a:p>
            <a:r>
              <a:rPr lang="nl-NL" sz="1200" b="1" kern="1200" dirty="0" smtClean="0">
                <a:solidFill>
                  <a:schemeClr val="tx1"/>
                </a:solidFill>
                <a:effectLst/>
                <a:latin typeface="Arial" charset="0"/>
                <a:ea typeface="+mn-ea"/>
                <a:cs typeface="+mn-cs"/>
              </a:rPr>
              <a:t>Italië: </a:t>
            </a:r>
            <a:r>
              <a:rPr lang="nl-NL" sz="1200" kern="1200" dirty="0" smtClean="0">
                <a:solidFill>
                  <a:schemeClr val="tx1"/>
                </a:solidFill>
                <a:effectLst/>
                <a:latin typeface="Arial" charset="0"/>
                <a:ea typeface="+mn-ea"/>
                <a:cs typeface="+mn-cs"/>
              </a:rPr>
              <a:t>De munt van €1 toont een beroemde tekening van Leonardo da Vinci, te zien in de Academie van Venetië, waarop de ideale proporties van het menselijk lichaam zijn afgebeeld. </a:t>
            </a:r>
          </a:p>
          <a:p>
            <a:r>
              <a:rPr lang="nl-NL" sz="1200" b="1" kern="1200" dirty="0" smtClean="0">
                <a:solidFill>
                  <a:schemeClr val="tx1"/>
                </a:solidFill>
                <a:effectLst/>
                <a:latin typeface="Arial" charset="0"/>
                <a:ea typeface="+mn-ea"/>
                <a:cs typeface="+mn-cs"/>
              </a:rPr>
              <a:t>Letland: </a:t>
            </a:r>
            <a:r>
              <a:rPr lang="nl-NL" sz="1200" kern="1200" dirty="0" smtClean="0">
                <a:solidFill>
                  <a:schemeClr val="tx1"/>
                </a:solidFill>
                <a:effectLst/>
                <a:latin typeface="Arial" charset="0"/>
                <a:ea typeface="+mn-ea"/>
                <a:cs typeface="+mn-cs"/>
              </a:rPr>
              <a:t>De munt van €1 toont een Lets meisje in klederdracht. Deze afbeelding is voor het eerst gebruikt in 1929, op de zilveren munt van 5 lats. </a:t>
            </a:r>
          </a:p>
          <a:p>
            <a:r>
              <a:rPr lang="nl-NL" sz="1200" b="1" kern="1200" dirty="0" smtClean="0">
                <a:solidFill>
                  <a:schemeClr val="tx1"/>
                </a:solidFill>
                <a:effectLst/>
                <a:latin typeface="Arial" charset="0"/>
                <a:ea typeface="+mn-ea"/>
                <a:cs typeface="+mn-cs"/>
              </a:rPr>
              <a:t>Litouwen: </a:t>
            </a:r>
            <a:r>
              <a:rPr lang="nl-NL" sz="1200" kern="1200" dirty="0" smtClean="0">
                <a:solidFill>
                  <a:schemeClr val="tx1"/>
                </a:solidFill>
                <a:effectLst/>
                <a:latin typeface="Arial" charset="0"/>
                <a:ea typeface="+mn-ea"/>
                <a:cs typeface="+mn-cs"/>
              </a:rPr>
              <a:t>Op de Litouwse euromunten staan het wapen van de Republiek Litouwen, Vytis, het land van uitgifte, "LIETUVA", en het jaar van uitgifte, "2015". </a:t>
            </a:r>
          </a:p>
          <a:p>
            <a:r>
              <a:rPr lang="nl-NL" sz="1200" b="1" kern="1200" dirty="0" smtClean="0">
                <a:solidFill>
                  <a:schemeClr val="tx1"/>
                </a:solidFill>
                <a:effectLst/>
                <a:latin typeface="Arial" charset="0"/>
                <a:ea typeface="+mn-ea"/>
                <a:cs typeface="+mn-cs"/>
              </a:rPr>
              <a:t>Luxemburg: </a:t>
            </a:r>
            <a:r>
              <a:rPr lang="nl-NL" sz="1200" kern="1200" dirty="0" smtClean="0">
                <a:solidFill>
                  <a:schemeClr val="tx1"/>
                </a:solidFill>
                <a:effectLst/>
                <a:latin typeface="Arial" charset="0"/>
                <a:ea typeface="+mn-ea"/>
                <a:cs typeface="+mn-cs"/>
              </a:rPr>
              <a:t>Alle Luxemburgse munten zijn voorzien van het portret van Zijne Koninklijke Hoogheid Groothertog Henri. Ook worden het jaar van uitgifte en het woord "Luxemburg" (in het Luxemburgs geschreven als "Lëtzebuerg") weergegeven.</a:t>
            </a:r>
          </a:p>
          <a:p>
            <a:r>
              <a:rPr lang="nl-NL" sz="1200" b="1" kern="1200" dirty="0" smtClean="0">
                <a:solidFill>
                  <a:schemeClr val="tx1"/>
                </a:solidFill>
                <a:effectLst/>
                <a:latin typeface="Arial" charset="0"/>
                <a:ea typeface="+mn-ea"/>
                <a:cs typeface="+mn-cs"/>
              </a:rPr>
              <a:t>Malta: </a:t>
            </a:r>
            <a:r>
              <a:rPr lang="nl-NL" sz="1200" kern="1200" dirty="0" smtClean="0">
                <a:solidFill>
                  <a:schemeClr val="tx1"/>
                </a:solidFill>
                <a:effectLst/>
                <a:latin typeface="Arial" charset="0"/>
                <a:ea typeface="+mn-ea"/>
                <a:cs typeface="+mn-cs"/>
              </a:rPr>
              <a:t>De munten van €1 en €2 tonen het embleem van de Soevereine Orde van Malta. In de periode dat de orde over Malta heerste (van 1530 tot 1798) werd het achtpuntige kruis het symbool van het eiland en het wordt nu vaak het Maltezer Kruis genoemd. </a:t>
            </a:r>
          </a:p>
          <a:p>
            <a:r>
              <a:rPr lang="nl-NL" sz="1200" b="1" kern="1200" dirty="0" smtClean="0">
                <a:solidFill>
                  <a:schemeClr val="tx1"/>
                </a:solidFill>
                <a:effectLst/>
                <a:latin typeface="Arial" charset="0"/>
                <a:ea typeface="+mn-ea"/>
                <a:cs typeface="+mn-cs"/>
              </a:rPr>
              <a:t>Nederland: </a:t>
            </a:r>
            <a:r>
              <a:rPr lang="nl-NL" sz="1200" kern="1200" dirty="0" smtClean="0">
                <a:solidFill>
                  <a:schemeClr val="tx1"/>
                </a:solidFill>
                <a:effectLst/>
                <a:latin typeface="Arial" charset="0"/>
                <a:ea typeface="+mn-ea"/>
                <a:cs typeface="+mn-cs"/>
              </a:rPr>
              <a:t>Op de euromunten van Nederland staat een afbeelding van de Nederlandse vorst. Van 2002 tot 2014 toonden zij Koningin Beatrix. Vanaf 2014 tonen zij Koning Willem-Alexander. Beide munten met het beeld van de ene of de andere vorst, zijn geldig. </a:t>
            </a:r>
          </a:p>
          <a:p>
            <a:r>
              <a:rPr lang="nl-NL" sz="1200" b="1" kern="1200" dirty="0" smtClean="0">
                <a:solidFill>
                  <a:schemeClr val="tx1"/>
                </a:solidFill>
                <a:effectLst/>
                <a:latin typeface="Arial" charset="0"/>
                <a:ea typeface="+mn-ea"/>
                <a:cs typeface="+mn-cs"/>
              </a:rPr>
              <a:t>Oostenrijk: </a:t>
            </a:r>
            <a:r>
              <a:rPr lang="nl-NL" sz="1200" kern="1200" dirty="0" smtClean="0">
                <a:solidFill>
                  <a:schemeClr val="tx1"/>
                </a:solidFill>
                <a:effectLst/>
                <a:latin typeface="Arial" charset="0"/>
                <a:ea typeface="+mn-ea"/>
                <a:cs typeface="+mn-cs"/>
              </a:rPr>
              <a:t>Deze munt toont de beroemde Oostenrijkse componist Wolfgang Amadeus Mozart, als symbool voor Oostenrijk als land van muziek.</a:t>
            </a:r>
          </a:p>
          <a:p>
            <a:r>
              <a:rPr lang="nl-NL" sz="1200" b="1" kern="1200" dirty="0" smtClean="0">
                <a:solidFill>
                  <a:schemeClr val="tx1"/>
                </a:solidFill>
                <a:effectLst/>
                <a:latin typeface="Arial" charset="0"/>
                <a:ea typeface="+mn-ea"/>
                <a:cs typeface="+mn-cs"/>
              </a:rPr>
              <a:t>Portugal: </a:t>
            </a:r>
            <a:r>
              <a:rPr lang="nl-NL" sz="1200" kern="1200" dirty="0" smtClean="0">
                <a:solidFill>
                  <a:schemeClr val="tx1"/>
                </a:solidFill>
                <a:effectLst/>
                <a:latin typeface="Arial" charset="0"/>
                <a:ea typeface="+mn-ea"/>
                <a:cs typeface="+mn-cs"/>
              </a:rPr>
              <a:t>Op de munten van €1 of €2 staan de kastelen en het wapen van Portugal afgebeeld, omringd door de Europese sterren. Dit symboliseert de dialoog, de uitwisseling van normen en waarden en de dynamiek waarmee vorm en inhoud worden gegeven aan Europa. Centraal op de munt staat het koninklijk zegel uit 1144. </a:t>
            </a:r>
          </a:p>
          <a:p>
            <a:r>
              <a:rPr lang="nl-NL" sz="1200" b="1" kern="1200" dirty="0" smtClean="0">
                <a:solidFill>
                  <a:schemeClr val="tx1"/>
                </a:solidFill>
                <a:effectLst/>
                <a:latin typeface="Arial" charset="0"/>
                <a:ea typeface="+mn-ea"/>
                <a:cs typeface="+mn-cs"/>
              </a:rPr>
              <a:t>Slovenië: </a:t>
            </a:r>
            <a:r>
              <a:rPr lang="nl-NL" sz="1200" kern="1200" dirty="0" smtClean="0">
                <a:solidFill>
                  <a:schemeClr val="tx1"/>
                </a:solidFill>
                <a:effectLst/>
                <a:latin typeface="Arial" charset="0"/>
                <a:ea typeface="+mn-ea"/>
                <a:cs typeface="+mn-cs"/>
              </a:rPr>
              <a:t>Op de munt van €1 staat Primož Trubar, de schrijver van het eerste in het Sloveens gedrukte boek. </a:t>
            </a:r>
          </a:p>
          <a:p>
            <a:r>
              <a:rPr lang="nl-NL" sz="1200" b="1" kern="1200" dirty="0" smtClean="0">
                <a:solidFill>
                  <a:schemeClr val="tx1"/>
                </a:solidFill>
                <a:effectLst/>
                <a:latin typeface="Arial" charset="0"/>
                <a:ea typeface="+mn-ea"/>
                <a:cs typeface="+mn-cs"/>
              </a:rPr>
              <a:t>Slowakije: </a:t>
            </a:r>
            <a:r>
              <a:rPr lang="nl-NL" sz="1200" kern="1200" dirty="0" smtClean="0">
                <a:solidFill>
                  <a:schemeClr val="tx1"/>
                </a:solidFill>
                <a:effectLst/>
                <a:latin typeface="Arial" charset="0"/>
                <a:ea typeface="+mn-ea"/>
                <a:cs typeface="+mn-cs"/>
              </a:rPr>
              <a:t>De munten van €1 en €2 tonen een dubbelkruis op de hoogste van drie heuvels, zoals in het nationaal embleem van Slowakije. </a:t>
            </a:r>
          </a:p>
          <a:p>
            <a:r>
              <a:rPr lang="nl-NL" sz="1200" b="1" kern="1200" dirty="0" smtClean="0">
                <a:solidFill>
                  <a:schemeClr val="tx1"/>
                </a:solidFill>
                <a:effectLst/>
                <a:latin typeface="Arial" charset="0"/>
                <a:ea typeface="+mn-ea"/>
                <a:cs typeface="+mn-cs"/>
              </a:rPr>
              <a:t>Spanje: </a:t>
            </a:r>
            <a:r>
              <a:rPr lang="nl-NL" sz="1200" kern="1200" dirty="0" smtClean="0">
                <a:solidFill>
                  <a:schemeClr val="tx1"/>
                </a:solidFill>
                <a:effectLst/>
                <a:latin typeface="Arial" charset="0"/>
                <a:ea typeface="+mn-ea"/>
                <a:cs typeface="+mn-cs"/>
              </a:rPr>
              <a:t>Op de munten van €1 en €2 staat een portret van de Spaanse vorst. Van 2002 tot 2015 tonen de munten Koning Juan Carlos I en sinds 2015 Koning Felipe VI. Beide munten met het beeld van de ene of de andere vorst, zijn geldig.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kern="1200" dirty="0" smtClean="0">
                <a:solidFill>
                  <a:schemeClr val="tx1"/>
                </a:solidFill>
                <a:effectLst/>
                <a:latin typeface="Arial" charset="0"/>
                <a:ea typeface="+mn-ea"/>
                <a:cs typeface="+mn-cs"/>
              </a:rPr>
              <a:t>Er zijn eurobankbiljetten in zeven coupures: €5, €10, €20, €50, €100, €200 en €500. Ze verbeelden bouwkundige stijlen uit verschillende perioden van de Europese cultuurgeschiedenis in chronologische volgorde. Het bankbiljet van €5 toont de klassieke periode, dat van €10 de romaanse periode (10e tot 13e eeuw), dat van €20 de gotische periode (13e tot 16e eeuw), en zo verder tot dat van €500, dat de moderne architectuur toont. </a:t>
            </a:r>
            <a:r>
              <a:rPr lang="nl-NL" sz="1200" i="1" u="sng" kern="1200" dirty="0" smtClean="0">
                <a:solidFill>
                  <a:schemeClr val="tx1"/>
                </a:solidFill>
                <a:effectLst/>
                <a:latin typeface="Arial" charset="0"/>
                <a:ea typeface="+mn-ea"/>
                <a:cs typeface="+mn-cs"/>
              </a:rPr>
              <a:t>De bouwkundige elementen op de eurobankbiljetten zijn gestileerde weergaven</a:t>
            </a:r>
            <a:r>
              <a:rPr lang="nl-NL" sz="1200" kern="1200" dirty="0" smtClean="0">
                <a:solidFill>
                  <a:schemeClr val="tx1"/>
                </a:solidFill>
                <a:effectLst/>
                <a:latin typeface="Arial" charset="0"/>
                <a:ea typeface="+mn-ea"/>
                <a:cs typeface="+mn-cs"/>
              </a:rPr>
              <a:t> – geen van deze is een nauwkeurige weergave van een bestaand bouwwerk. Hier geven de afbeeldingen een indicatie van de algemene bouwkundige stijl op ieder bankbiljet. </a:t>
            </a:r>
          </a:p>
          <a:p>
            <a:endParaRPr lang="nl-NL" sz="1200" kern="1200" dirty="0" smtClean="0">
              <a:solidFill>
                <a:schemeClr val="tx1"/>
              </a:solidFill>
              <a:effectLst/>
              <a:latin typeface="Arial" charset="0"/>
              <a:ea typeface="+mn-ea"/>
              <a:cs typeface="+mn-cs"/>
            </a:endParaRPr>
          </a:p>
          <a:p>
            <a:r>
              <a:rPr lang="nl-NL" sz="1200" kern="1200" dirty="0" smtClean="0">
                <a:solidFill>
                  <a:schemeClr val="tx1"/>
                </a:solidFill>
                <a:effectLst/>
                <a:latin typeface="Arial" charset="0"/>
                <a:ea typeface="+mn-ea"/>
                <a:cs typeface="+mn-cs"/>
              </a:rPr>
              <a:t>De eerste eurobankbiljetten zijn ontworpen door Robert Kalina van de Oostenrijkse centrale bank, de Oesterreichische Nationalbank. Zij werden in 2002 in omloop gebracht. Alle bankbiljetten krijgen tegenwoordig een extra beveiliging met nieuwe echtheidskenmerken en hun ontwerp wordt opgefrist. Het nieuwe biljet van €5 is op 2 mei 2013 uitgegeven, het nieuwe biljet van €10 op 23 september 2014 en het nieuwe biljet van €20 zal op 25 november 2015 in omloop worden gebracht. De overige coupures zullen op nader te bepalen data worden uitgebracht en in een later stadium aan het grote publiek en geldverwerkers worden bekendgemaakt. Zowel de eerste als de tweede serie bankbiljetten zijn wettig betaalmiddel en elke verandering zal ruim van tevoren worden bekendgemaakt.  </a:t>
            </a:r>
          </a:p>
          <a:p>
            <a:endParaRPr lang="nl-NL" sz="1200" kern="1200" dirty="0" smtClean="0">
              <a:solidFill>
                <a:schemeClr val="tx1"/>
              </a:solidFill>
              <a:effectLst/>
              <a:latin typeface="Arial" charset="0"/>
              <a:ea typeface="+mn-ea"/>
              <a:cs typeface="+mn-cs"/>
            </a:endParaRPr>
          </a:p>
          <a:p>
            <a:r>
              <a:rPr lang="nl-NL" sz="1200" b="1" kern="1200" dirty="0" smtClean="0">
                <a:solidFill>
                  <a:schemeClr val="tx1"/>
                </a:solidFill>
                <a:effectLst/>
                <a:latin typeface="Arial" charset="0"/>
                <a:ea typeface="+mn-ea"/>
                <a:cs typeface="+mn-cs"/>
              </a:rPr>
              <a:t>Suggestie: </a:t>
            </a:r>
            <a:r>
              <a:rPr lang="nl-NL" sz="1200" kern="1200" dirty="0" smtClean="0">
                <a:solidFill>
                  <a:schemeClr val="tx1"/>
                </a:solidFill>
                <a:effectLst/>
                <a:latin typeface="Arial" charset="0"/>
                <a:ea typeface="+mn-ea"/>
                <a:cs typeface="+mn-cs"/>
              </a:rPr>
              <a:t>U kunt hier de afbeeldingen vervangen door afbeeldingen uit uw eigen land. U kunt ook afbeeldingen van beroemde gebouwen verzamelen en aan de leerlingen vragen of deze op grond van hun stijl klassiek, romaans of gotisch zijn. </a:t>
            </a:r>
          </a:p>
          <a:p>
            <a:endParaRPr lang="nl-NL" sz="1200" kern="1200" dirty="0" smtClean="0">
              <a:solidFill>
                <a:schemeClr val="tx1"/>
              </a:solidFill>
              <a:effectLst/>
              <a:latin typeface="Arial" charset="0"/>
              <a:ea typeface="+mn-ea"/>
              <a:cs typeface="+mn-cs"/>
            </a:endParaRPr>
          </a:p>
          <a:p>
            <a:r>
              <a:rPr lang="nl-NL" sz="1200" b="1" kern="1200" dirty="0" smtClean="0">
                <a:solidFill>
                  <a:schemeClr val="tx1"/>
                </a:solidFill>
                <a:effectLst/>
                <a:latin typeface="Arial" charset="0"/>
                <a:ea typeface="+mn-ea"/>
                <a:cs typeface="+mn-cs"/>
              </a:rPr>
              <a:t>Informatie over de bouwwerken op deze dia:</a:t>
            </a:r>
          </a:p>
          <a:p>
            <a:r>
              <a:rPr lang="nl-NL" sz="1200" b="1" kern="1200" dirty="0" smtClean="0">
                <a:solidFill>
                  <a:schemeClr val="tx1"/>
                </a:solidFill>
                <a:effectLst/>
                <a:latin typeface="Arial" charset="0"/>
                <a:ea typeface="+mn-ea"/>
                <a:cs typeface="+mn-cs"/>
              </a:rPr>
              <a:t>Bankbiljet van €5 </a:t>
            </a:r>
            <a:r>
              <a:rPr lang="nl-NL" sz="1200" kern="1200" dirty="0" smtClean="0">
                <a:solidFill>
                  <a:schemeClr val="tx1"/>
                </a:solidFill>
                <a:effectLst/>
                <a:latin typeface="Arial" charset="0"/>
                <a:ea typeface="+mn-ea"/>
                <a:cs typeface="+mn-cs"/>
              </a:rPr>
              <a:t>De Boog van Hadrianus in Athene, Griekenland</a:t>
            </a:r>
          </a:p>
          <a:p>
            <a:r>
              <a:rPr lang="nl-NL" sz="1200" b="1" kern="1200" dirty="0" smtClean="0">
                <a:solidFill>
                  <a:schemeClr val="tx1"/>
                </a:solidFill>
                <a:effectLst/>
                <a:latin typeface="Arial" charset="0"/>
                <a:ea typeface="+mn-ea"/>
                <a:cs typeface="+mn-cs"/>
              </a:rPr>
              <a:t>Bankbiljet van €10 </a:t>
            </a:r>
            <a:r>
              <a:rPr lang="nl-NL" sz="1200" kern="1200" dirty="0" smtClean="0">
                <a:solidFill>
                  <a:schemeClr val="tx1"/>
                </a:solidFill>
                <a:effectLst/>
                <a:latin typeface="Arial" charset="0"/>
                <a:ea typeface="+mn-ea"/>
                <a:cs typeface="+mn-cs"/>
              </a:rPr>
              <a:t>De Scheve Toren van Pisa in Italië</a:t>
            </a:r>
          </a:p>
          <a:p>
            <a:r>
              <a:rPr lang="nl-NL" sz="1200" b="1" kern="1200" dirty="0" smtClean="0">
                <a:solidFill>
                  <a:schemeClr val="tx1"/>
                </a:solidFill>
                <a:effectLst/>
                <a:latin typeface="Arial" charset="0"/>
                <a:ea typeface="+mn-ea"/>
                <a:cs typeface="+mn-cs"/>
              </a:rPr>
              <a:t>Bankbiljet van €20 </a:t>
            </a:r>
            <a:r>
              <a:rPr lang="nl-NL" sz="1200" kern="1200" dirty="0" smtClean="0">
                <a:solidFill>
                  <a:schemeClr val="tx1"/>
                </a:solidFill>
                <a:effectLst/>
                <a:latin typeface="Arial" charset="0"/>
                <a:ea typeface="+mn-ea"/>
                <a:cs typeface="+mn-cs"/>
              </a:rPr>
              <a:t>De kathedraal Notre-Dame in Parijs, Frankrijk</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3</a:t>
            </a:fld>
            <a:endParaRPr lang="fr-FR"/>
          </a:p>
        </p:txBody>
      </p:sp>
    </p:spTree>
    <p:extLst>
      <p:ext uri="{BB962C8B-B14F-4D97-AF65-F5344CB8AC3E}">
        <p14:creationId xmlns:p14="http://schemas.microsoft.com/office/powerpoint/2010/main" val="111079068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baseline="0" dirty="0" smtClean="0"/>
              <a:t>Op de voorzijde van de eurobankbiljetten staan ramen of poorten en op de achterzijde bruggen. </a:t>
            </a:r>
          </a:p>
          <a:p>
            <a:endParaRPr lang="nl-NL" baseline="0" dirty="0" smtClean="0"/>
          </a:p>
          <a:p>
            <a:r>
              <a:rPr lang="nl-NL" b="1" baseline="0" dirty="0" smtClean="0"/>
              <a:t>Suggestie: </a:t>
            </a:r>
            <a:r>
              <a:rPr lang="nl-NL" baseline="0" dirty="0" smtClean="0"/>
              <a:t>Net als bij de vorige dia kunt u de afbeelding van het Renaissancegebouw vervangen door een afbeelding uit uw eigen land. Afgebeeld is het paleis van Karel V in het Alhambra, Granada, Spanje. </a:t>
            </a:r>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4</a:t>
            </a:fld>
            <a:endParaRPr lang="fr-FR"/>
          </a:p>
        </p:txBody>
      </p:sp>
    </p:spTree>
    <p:extLst>
      <p:ext uri="{BB962C8B-B14F-4D97-AF65-F5344CB8AC3E}">
        <p14:creationId xmlns:p14="http://schemas.microsoft.com/office/powerpoint/2010/main" val="310350808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De ramen en poorten aan de voorzijde van de bankbiljetten en de bruggen aan de achterzijde geven ideeën weer. </a:t>
            </a:r>
          </a:p>
          <a:p>
            <a:endParaRPr lang="nl-NL" dirty="0" smtClean="0"/>
          </a:p>
          <a:p>
            <a:r>
              <a:rPr lang="nl-NL" dirty="0" smtClean="0"/>
              <a:t>De ramen en poorten staan symbool voor de Europese geest van openheid en samenwerking.</a:t>
            </a:r>
          </a:p>
          <a:p>
            <a:endParaRPr lang="nl-NL" dirty="0" smtClean="0"/>
          </a:p>
          <a:p>
            <a:r>
              <a:rPr lang="nl-NL" dirty="0" smtClean="0"/>
              <a:t>De bruggen staan symbool voor de communicatie tussen de mensen in Europa en tussen Europa en de rest van de wereld.</a:t>
            </a:r>
            <a:endParaRPr lang="en-GB" dirty="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5</a:t>
            </a:fld>
            <a:endParaRPr lang="fr-FR"/>
          </a:p>
        </p:txBody>
      </p:sp>
    </p:spTree>
    <p:extLst>
      <p:ext uri="{BB962C8B-B14F-4D97-AF65-F5344CB8AC3E}">
        <p14:creationId xmlns:p14="http://schemas.microsoft.com/office/powerpoint/2010/main" val="115400139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baseline="0" dirty="0" smtClean="0"/>
              <a:t>Europa, een figuur uit de Griekse mythologie, is zeer belangrijk voor de nieuwe serie bankbiljetten. Zij is verwerkt in het watermerk van alle nieuwe bankbiljetten. Op het nieuwe bankbiljet van €20, dat op 25 november 2015 in omloop wordt gebracht, is zij in de rechterbovenhoek ook verwerkt in een nieuw element dat het "portretraampje" heet. Houd het bankbiljet tegen het licht om het te zien! </a:t>
            </a:r>
          </a:p>
          <a:p>
            <a:endParaRPr lang="nl-NL" baseline="0" dirty="0" smtClean="0"/>
          </a:p>
          <a:p>
            <a:r>
              <a:rPr lang="nl-NL" baseline="0" dirty="0" smtClean="0"/>
              <a:t>Europa is voor de nieuwe bankbiljetten gekozen omdat zij haar naam aan ons continent heeft gegeven. De afbeelding van Europa die voor de bankbiljetten wordt gebruikt, is overgenomen van een antieke Griekse vaas die naar wordt aangenomen uit Taranto komt, in het zuiden van Italië, en dateert uit de tweede helft van de vierde eeuw voor Christus. De vaas bevindt zich thans in het Louvre in Parijs, Frankrijk. </a:t>
            </a:r>
          </a:p>
          <a:p>
            <a:endParaRPr lang="nl-NL" baseline="0" dirty="0" smtClean="0"/>
          </a:p>
          <a:p>
            <a:r>
              <a:rPr lang="nl-NL" baseline="0" dirty="0" smtClean="0"/>
              <a:t>Meer informatie (o.m. een video) is hier te vinden: </a:t>
            </a:r>
            <a:r>
              <a:rPr lang="nl-NL" sz="1200" u="sng" dirty="0" smtClean="0">
                <a:solidFill>
                  <a:schemeClr val="tx1"/>
                </a:solidFill>
                <a:effectLst/>
                <a:latin typeface="Arial" charset="0"/>
                <a:hlinkClick r:id="rId3"/>
              </a:rPr>
              <a:t>http://www.nieuwe-eurobankbiljetten.eu/Europa-Serie/Het-verhaal-van-Europa</a:t>
            </a:r>
            <a:r>
              <a:rPr lang="nl-NL" sz="1200" u="none" dirty="0" smtClean="0">
                <a:solidFill>
                  <a:schemeClr val="tx1"/>
                </a:solidFill>
                <a:effectLst/>
                <a:latin typeface="Arial" charset="0"/>
              </a:rPr>
              <a:t>.</a:t>
            </a:r>
            <a:endParaRPr lang="nl-NL" baseline="0" dirty="0" smtClean="0"/>
          </a:p>
          <a:p>
            <a:endParaRPr lang="nl-NL" baseline="0" dirty="0" smtClean="0"/>
          </a:p>
          <a:p>
            <a:endParaRPr lang="nl-NL" baseline="0" dirty="0" smtClean="0"/>
          </a:p>
          <a:p>
            <a:endParaRPr lang="en-GB" baseline="0" dirty="0" smtClean="0"/>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6</a:t>
            </a:fld>
            <a:endParaRPr lang="fr-FR"/>
          </a:p>
        </p:txBody>
      </p:sp>
    </p:spTree>
    <p:extLst>
      <p:ext uri="{BB962C8B-B14F-4D97-AF65-F5344CB8AC3E}">
        <p14:creationId xmlns:p14="http://schemas.microsoft.com/office/powerpoint/2010/main" val="179911417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Rectangle 2"/>
          <p:cNvSpPr>
            <a:spLocks noGrp="1" noRot="1" noChangeAspect="1" noChangeArrowheads="1" noTextEdit="1"/>
          </p:cNvSpPr>
          <p:nvPr>
            <p:ph type="sldImg"/>
          </p:nvPr>
        </p:nvSpPr>
        <p:spPr>
          <a:ln/>
        </p:spPr>
      </p:sp>
      <p:sp>
        <p:nvSpPr>
          <p:cNvPr id="21507" name="Rectangle 3"/>
          <p:cNvSpPr>
            <a:spLocks noGrp="1" noChangeArrowheads="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sz="1200" kern="1200" dirty="0" smtClean="0">
                <a:solidFill>
                  <a:schemeClr val="tx1"/>
                </a:solidFill>
                <a:effectLst/>
                <a:latin typeface="Arial" charset="0"/>
                <a:ea typeface="+mn-ea"/>
                <a:cs typeface="+mn-cs"/>
              </a:rPr>
              <a:t>Het is makkelijk te controleren of de eurobankbiljetten echt zijn. Je hoeft alleen maar te voelen, te kijken en te kantelen. </a:t>
            </a:r>
          </a:p>
          <a:p>
            <a:endParaRPr lang="en-GB" sz="1200" kern="1200" dirty="0">
              <a:solidFill>
                <a:schemeClr val="tx1"/>
              </a:solidFill>
              <a:effectLst/>
              <a:latin typeface="Arial" charset="0"/>
              <a:ea typeface="+mn-ea"/>
              <a:cs typeface="+mn-cs"/>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kern="1200" dirty="0" smtClean="0">
                <a:solidFill>
                  <a:schemeClr val="tx1"/>
                </a:solidFill>
                <a:effectLst/>
                <a:latin typeface="Arial" charset="0"/>
                <a:ea typeface="+mn-ea"/>
                <a:cs typeface="+mn-cs"/>
              </a:rPr>
              <a:t>Klik op de afbeelding van het bankbiljet om een filmpje te bekijken over hoe je door te voelen kunt controleren of een bankbiljet van €20 echt is. </a:t>
            </a:r>
          </a:p>
          <a:p>
            <a:endParaRPr lang="en-GB" sz="1200" kern="1200" dirty="0">
              <a:solidFill>
                <a:schemeClr val="tx1"/>
              </a:solidFill>
              <a:effectLst/>
              <a:latin typeface="Arial" charset="0"/>
              <a:ea typeface="+mn-ea"/>
              <a:cs typeface="+mn-cs"/>
            </a:endParaRPr>
          </a:p>
        </p:txBody>
      </p:sp>
      <p:sp>
        <p:nvSpPr>
          <p:cNvPr id="4" name="Slide Number Placeholder 3"/>
          <p:cNvSpPr>
            <a:spLocks noGrp="1"/>
          </p:cNvSpPr>
          <p:nvPr>
            <p:ph type="sldNum" sz="quarter" idx="10"/>
          </p:nvPr>
        </p:nvSpPr>
        <p:spPr/>
        <p:txBody>
          <a:bodyPr/>
          <a:lstStyle/>
          <a:p>
            <a:pPr>
              <a:defRPr/>
            </a:pPr>
            <a:fld id="{28BBE0B8-E5E5-4310-BF04-57A2A6E65950}" type="slidenum">
              <a:rPr lang="fr-FR" smtClean="0"/>
              <a:pPr>
                <a:defRPr/>
              </a:pPr>
              <a:t>8</a:t>
            </a:fld>
            <a:endParaRPr lang="fr-FR"/>
          </a:p>
        </p:txBody>
      </p:sp>
    </p:spTree>
    <p:extLst>
      <p:ext uri="{BB962C8B-B14F-4D97-AF65-F5344CB8AC3E}">
        <p14:creationId xmlns:p14="http://schemas.microsoft.com/office/powerpoint/2010/main" val="320864828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txBox="1">
            <a:spLocks noGrp="1" noChangeArrowheads="1"/>
          </p:cNvSpPr>
          <p:nvPr/>
        </p:nvSpPr>
        <p:spPr bwMode="auto">
          <a:xfrm>
            <a:off x="3848645" y="9433106"/>
            <a:ext cx="2944283" cy="4965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nchor="b"/>
          <a:lstStyle>
            <a:lvl1pPr eaLnBrk="0" hangingPunct="0">
              <a:spcBef>
                <a:spcPct val="30000"/>
              </a:spcBef>
              <a:defRPr sz="1200">
                <a:solidFill>
                  <a:schemeClr val="tx1"/>
                </a:solidFill>
                <a:latin typeface="Arial" charset="0"/>
              </a:defRPr>
            </a:lvl1pPr>
            <a:lvl2pPr marL="742950" indent="-285750" eaLnBrk="0" hangingPunct="0">
              <a:spcBef>
                <a:spcPct val="30000"/>
              </a:spcBef>
              <a:defRPr sz="1200">
                <a:solidFill>
                  <a:schemeClr val="tx1"/>
                </a:solidFill>
                <a:latin typeface="Arial" charset="0"/>
              </a:defRPr>
            </a:lvl2pPr>
            <a:lvl3pPr marL="1143000" indent="-228600" eaLnBrk="0" hangingPunct="0">
              <a:spcBef>
                <a:spcPct val="30000"/>
              </a:spcBef>
              <a:defRPr sz="1200">
                <a:solidFill>
                  <a:schemeClr val="tx1"/>
                </a:solidFill>
                <a:latin typeface="Arial" charset="0"/>
              </a:defRPr>
            </a:lvl3pPr>
            <a:lvl4pPr marL="1600200" indent="-228600" eaLnBrk="0" hangingPunct="0">
              <a:spcBef>
                <a:spcPct val="30000"/>
              </a:spcBef>
              <a:defRPr sz="1200">
                <a:solidFill>
                  <a:schemeClr val="tx1"/>
                </a:solidFill>
                <a:latin typeface="Arial" charset="0"/>
              </a:defRPr>
            </a:lvl4pPr>
            <a:lvl5pPr marL="2057400" indent="-228600" eaLnBrk="0" hangingPunct="0">
              <a:spcBef>
                <a:spcPct val="30000"/>
              </a:spcBef>
              <a:defRPr sz="1200">
                <a:solidFill>
                  <a:schemeClr val="tx1"/>
                </a:solidFill>
                <a:latin typeface="Arial" charset="0"/>
              </a:defRPr>
            </a:lvl5pPr>
            <a:lvl6pPr marL="2514600" indent="-228600" eaLnBrk="0" fontAlgn="base" hangingPunct="0">
              <a:spcBef>
                <a:spcPct val="30000"/>
              </a:spcBef>
              <a:spcAft>
                <a:spcPct val="0"/>
              </a:spcAft>
              <a:defRPr sz="1200">
                <a:solidFill>
                  <a:schemeClr val="tx1"/>
                </a:solidFill>
                <a:latin typeface="Arial" charset="0"/>
              </a:defRPr>
            </a:lvl6pPr>
            <a:lvl7pPr marL="2971800" indent="-228600" eaLnBrk="0" fontAlgn="base" hangingPunct="0">
              <a:spcBef>
                <a:spcPct val="30000"/>
              </a:spcBef>
              <a:spcAft>
                <a:spcPct val="0"/>
              </a:spcAft>
              <a:defRPr sz="1200">
                <a:solidFill>
                  <a:schemeClr val="tx1"/>
                </a:solidFill>
                <a:latin typeface="Arial" charset="0"/>
              </a:defRPr>
            </a:lvl7pPr>
            <a:lvl8pPr marL="3429000" indent="-228600" eaLnBrk="0" fontAlgn="base" hangingPunct="0">
              <a:spcBef>
                <a:spcPct val="30000"/>
              </a:spcBef>
              <a:spcAft>
                <a:spcPct val="0"/>
              </a:spcAft>
              <a:defRPr sz="1200">
                <a:solidFill>
                  <a:schemeClr val="tx1"/>
                </a:solidFill>
                <a:latin typeface="Arial" charset="0"/>
              </a:defRPr>
            </a:lvl8pPr>
            <a:lvl9pPr marL="3886200" indent="-228600" eaLnBrk="0" fontAlgn="base" hangingPunct="0">
              <a:spcBef>
                <a:spcPct val="30000"/>
              </a:spcBef>
              <a:spcAft>
                <a:spcPct val="0"/>
              </a:spcAft>
              <a:defRPr sz="1200">
                <a:solidFill>
                  <a:schemeClr val="tx1"/>
                </a:solidFill>
                <a:latin typeface="Arial" charset="0"/>
              </a:defRPr>
            </a:lvl9pPr>
          </a:lstStyle>
          <a:p>
            <a:pPr algn="r" eaLnBrk="1" hangingPunct="1">
              <a:spcBef>
                <a:spcPct val="0"/>
              </a:spcBef>
            </a:pPr>
            <a:fld id="{3CEE2FC8-7AAA-4BB9-95B6-9916A53F732C}" type="slidenum">
              <a:rPr lang="fr-FR" altLang="de-DE"/>
              <a:pPr algn="r" eaLnBrk="1" hangingPunct="1">
                <a:spcBef>
                  <a:spcPct val="0"/>
                </a:spcBef>
              </a:pPr>
              <a:t>9</a:t>
            </a:fld>
            <a:endParaRPr lang="fr-FR" altLang="de-DE"/>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xfrm>
            <a:off x="905934" y="4717415"/>
            <a:ext cx="4982633" cy="4469130"/>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nl-NL" sz="1200" kern="1200" dirty="0" smtClean="0">
                <a:solidFill>
                  <a:schemeClr val="tx1"/>
                </a:solidFill>
                <a:effectLst/>
                <a:latin typeface="Arial" charset="0"/>
                <a:ea typeface="+mn-ea"/>
                <a:cs typeface="+mn-cs"/>
              </a:rPr>
              <a:t>Klik op de afbeelding van het bankbiljet om een filmpje te bekijken over hoe je kunt controleren of een bankbiljet van €20 echt is door het tegen het licht te houden. </a:t>
            </a:r>
          </a:p>
          <a:p>
            <a:endParaRPr lang="en-GB" sz="1200" kern="1200" dirty="0">
              <a:solidFill>
                <a:schemeClr val="tx1"/>
              </a:solidFill>
              <a:effectLst/>
              <a:latin typeface="Arial" charset="0"/>
              <a:ea typeface="+mn-ea"/>
              <a:cs typeface="+mn-cs"/>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6854" y="6525344"/>
            <a:ext cx="2133600" cy="476250"/>
          </a:xfrm>
          <a:ln/>
        </p:spPr>
        <p:txBody>
          <a:bodyPr/>
          <a:lstStyle>
            <a:lvl1pPr>
              <a:defRPr/>
            </a:lvl1pPr>
          </a:lstStyle>
          <a:p>
            <a:pPr>
              <a:defRPr/>
            </a:pPr>
            <a:fld id="{A8919AB3-6A1B-46DA-A87D-75F31FC6C4CE}" type="slidenum">
              <a:rPr lang="fr-FR"/>
              <a:pPr>
                <a:defRPr/>
              </a:pPr>
              <a:t>‹#›</a:t>
            </a:fld>
            <a:endParaRPr lang="fr-FR" dirty="0"/>
          </a:p>
        </p:txBody>
      </p:sp>
    </p:spTree>
    <p:extLst>
      <p:ext uri="{BB962C8B-B14F-4D97-AF65-F5344CB8AC3E}">
        <p14:creationId xmlns:p14="http://schemas.microsoft.com/office/powerpoint/2010/main" val="376586907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1600200"/>
            <a:ext cx="8229600" cy="4525963"/>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DBFC67-1D5E-4131-A88B-CE6F7901BAA5}" type="slidenum">
              <a:rPr lang="fr-FR"/>
              <a:pPr>
                <a:defRPr/>
              </a:pPr>
              <a:t>‹#›</a:t>
            </a:fld>
            <a:endParaRPr lang="fr-FR"/>
          </a:p>
        </p:txBody>
      </p:sp>
    </p:spTree>
    <p:extLst>
      <p:ext uri="{BB962C8B-B14F-4D97-AF65-F5344CB8AC3E}">
        <p14:creationId xmlns:p14="http://schemas.microsoft.com/office/powerpoint/2010/main" val="1740618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Titre vertical 1"/>
          <p:cNvSpPr>
            <a:spLocks noGrp="1"/>
          </p:cNvSpPr>
          <p:nvPr>
            <p:ph type="title" orient="vert"/>
          </p:nvPr>
        </p:nvSpPr>
        <p:spPr>
          <a:xfrm>
            <a:off x="6629400" y="274638"/>
            <a:ext cx="2057400" cy="5851525"/>
          </a:xfrm>
          <a:prstGeom prst="rect">
            <a:avLst/>
          </a:prstGeom>
        </p:spPr>
        <p:txBody>
          <a:bodyPr vert="eaVert"/>
          <a:lstStyle/>
          <a:p>
            <a:r>
              <a:rPr lang="fr-FR" smtClean="0"/>
              <a:t>Cliquez pour modifier le style du titre</a:t>
            </a:r>
            <a:endParaRPr lang="fr-FR"/>
          </a:p>
        </p:txBody>
      </p:sp>
      <p:sp>
        <p:nvSpPr>
          <p:cNvPr id="3" name="Espace réservé du texte vertical 2"/>
          <p:cNvSpPr>
            <a:spLocks noGrp="1"/>
          </p:cNvSpPr>
          <p:nvPr>
            <p:ph type="body" orient="vert" idx="1"/>
          </p:nvPr>
        </p:nvSpPr>
        <p:spPr>
          <a:xfrm>
            <a:off x="457200" y="274638"/>
            <a:ext cx="6019800" cy="5851525"/>
          </a:xfrm>
          <a:prstGeom prst="rect">
            <a:avLst/>
          </a:prstGeom>
        </p:spPr>
        <p:txBody>
          <a:bodyPr vert="eaVert"/>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B2FBBFE5-F91A-4B91-A3F8-375685A6930E}" type="slidenum">
              <a:rPr lang="fr-FR"/>
              <a:pPr>
                <a:defRPr/>
              </a:pPr>
              <a:t>‹#›</a:t>
            </a:fld>
            <a:endParaRPr lang="fr-FR"/>
          </a:p>
        </p:txBody>
      </p:sp>
    </p:spTree>
    <p:extLst>
      <p:ext uri="{BB962C8B-B14F-4D97-AF65-F5344CB8AC3E}">
        <p14:creationId xmlns:p14="http://schemas.microsoft.com/office/powerpoint/2010/main" val="83779751"/>
      </p:ext>
    </p:extLst>
  </p:cSld>
  <p:clrMapOvr>
    <a:masterClrMapping/>
  </p:clrMapOvr>
  <p:timing>
    <p:tnLst>
      <p:par>
        <p:cTn id="1" dur="indefinite" restart="never" nodeType="tmRoot"/>
      </p:par>
    </p:tnLst>
  </p:timing>
</p:sldLayout>
</file>

<file path=ppt/slideLayouts/slideLayout12.xml><?xml version="1.0" encoding="utf-8"?>
<p:sldLayout xmlns:a="http://schemas.openxmlformats.org/drawingml/2006/main" xmlns:r="http://schemas.openxmlformats.org/officeDocument/2006/relationships" xmlns:p="http://schemas.openxmlformats.org/presentationml/2006/main" type="txAndMedia" preserve="1">
  <p:cSld name="Titre. Texte et clip multimédia">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texte 2"/>
          <p:cNvSpPr>
            <a:spLocks noGrp="1"/>
          </p:cNvSpPr>
          <p:nvPr>
            <p:ph type="body" sz="half" idx="1"/>
          </p:nvPr>
        </p:nvSpPr>
        <p:spPr>
          <a:xfrm>
            <a:off x="457200" y="1600200"/>
            <a:ext cx="4038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e l'élément multimédia 3"/>
          <p:cNvSpPr>
            <a:spLocks noGrp="1"/>
          </p:cNvSpPr>
          <p:nvPr>
            <p:ph type="media" sz="half" idx="2"/>
          </p:nvPr>
        </p:nvSpPr>
        <p:spPr>
          <a:xfrm>
            <a:off x="4648200" y="1600200"/>
            <a:ext cx="4038600" cy="4525963"/>
          </a:xfrm>
          <a:prstGeom prst="rect">
            <a:avLst/>
          </a:prstGeom>
        </p:spPr>
        <p:txBody>
          <a:bodyPr/>
          <a:lstStyle/>
          <a:p>
            <a:pPr lvl="0"/>
            <a:endParaRPr lang="fr-FR" noProof="0" smtClean="0"/>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91EDA771-CB83-48B8-8CD5-9A3C6F9A4FC6}" type="slidenum">
              <a:rPr lang="fr-FR"/>
              <a:pPr>
                <a:defRPr/>
              </a:pPr>
              <a:t>‹#›</a:t>
            </a:fld>
            <a:endParaRPr lang="fr-FR"/>
          </a:p>
        </p:txBody>
      </p:sp>
    </p:spTree>
    <p:extLst>
      <p:ext uri="{BB962C8B-B14F-4D97-AF65-F5344CB8AC3E}">
        <p14:creationId xmlns:p14="http://schemas.microsoft.com/office/powerpoint/2010/main" val="44287736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elfolie">
    <p:spTree>
      <p:nvGrpSpPr>
        <p:cNvPr id="1" name=""/>
        <p:cNvGrpSpPr/>
        <p:nvPr/>
      </p:nvGrpSpPr>
      <p:grpSpPr>
        <a:xfrm>
          <a:off x="0" y="0"/>
          <a:ext cx="0" cy="0"/>
          <a:chOff x="0" y="0"/>
          <a:chExt cx="0" cy="0"/>
        </a:xfrm>
      </p:grpSpPr>
      <p:sp>
        <p:nvSpPr>
          <p:cNvPr id="2" name="Titel 1"/>
          <p:cNvSpPr>
            <a:spLocks noGrp="1"/>
          </p:cNvSpPr>
          <p:nvPr>
            <p:ph type="ctrTitle"/>
          </p:nvPr>
        </p:nvSpPr>
        <p:spPr>
          <a:xfrm>
            <a:off x="685800" y="2130425"/>
            <a:ext cx="7772400" cy="1470025"/>
          </a:xfrm>
          <a:prstGeom prst="rect">
            <a:avLst/>
          </a:prstGeom>
        </p:spPr>
        <p:txBody>
          <a:bodyPr/>
          <a:lstStyle/>
          <a:p>
            <a:r>
              <a:rPr lang="de-DE" smtClean="0"/>
              <a:t>Titelmasterformat durch Klicken bearbeiten</a:t>
            </a:r>
            <a:endParaRPr lang="de-DE"/>
          </a:p>
        </p:txBody>
      </p:sp>
      <p:sp>
        <p:nvSpPr>
          <p:cNvPr id="3" name="Untertitel 2"/>
          <p:cNvSpPr>
            <a:spLocks noGrp="1"/>
          </p:cNvSpPr>
          <p:nvPr>
            <p:ph type="subTitle" idx="1"/>
          </p:nvPr>
        </p:nvSpPr>
        <p:spPr>
          <a:xfrm>
            <a:off x="1371600" y="3886200"/>
            <a:ext cx="6400800" cy="1752600"/>
          </a:xfrm>
          <a:prstGeom prst="rect">
            <a:avLst/>
          </a:prstGeo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de-DE" smtClean="0"/>
              <a:t>Formatvorlage des Untertitelmasters durch Klicken bearbeiten</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AEABF6A-3586-4E00-82CB-8C731B516C39}" type="slidenum">
              <a:rPr lang="fr-FR"/>
              <a:pPr>
                <a:defRPr/>
              </a:pPr>
              <a:t>‹#›</a:t>
            </a:fld>
            <a:endParaRPr lang="fr-FR"/>
          </a:p>
        </p:txBody>
      </p:sp>
    </p:spTree>
    <p:extLst>
      <p:ext uri="{BB962C8B-B14F-4D97-AF65-F5344CB8AC3E}">
        <p14:creationId xmlns:p14="http://schemas.microsoft.com/office/powerpoint/2010/main" val="177337050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el und Inhal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idx="1"/>
          </p:nvPr>
        </p:nvSpPr>
        <p:spPr>
          <a:xfrm>
            <a:off x="457200" y="1600200"/>
            <a:ext cx="8229600" cy="4525963"/>
          </a:xfrm>
          <a:prstGeom prst="rect">
            <a:avLst/>
          </a:prstGeom>
        </p:spPr>
        <p:txBody>
          <a:body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164B8BB5-2FBE-4AF1-963D-11440B6A64DB}" type="slidenum">
              <a:rPr lang="fr-FR"/>
              <a:pPr>
                <a:defRPr/>
              </a:pPr>
              <a:t>‹#›</a:t>
            </a:fld>
            <a:endParaRPr lang="fr-FR"/>
          </a:p>
        </p:txBody>
      </p:sp>
    </p:spTree>
    <p:extLst>
      <p:ext uri="{BB962C8B-B14F-4D97-AF65-F5344CB8AC3E}">
        <p14:creationId xmlns:p14="http://schemas.microsoft.com/office/powerpoint/2010/main" val="361004411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Abschnitts-&#10;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de-DE" smtClean="0"/>
              <a:t>Titelmasterformat durch Klicken bearbeiten</a:t>
            </a:r>
            <a:endParaRPr lang="de-DE"/>
          </a:p>
        </p:txBody>
      </p:sp>
      <p:sp>
        <p:nvSpPr>
          <p:cNvPr id="3" name="Textplatzhalter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de-DE" smtClean="0"/>
              <a:t>Textmasterformat bearbeiten</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254E5CB3-E885-49EB-8119-8F7A28CFB473}" type="slidenum">
              <a:rPr lang="fr-FR"/>
              <a:pPr>
                <a:defRPr/>
              </a:pPr>
              <a:t>‹#›</a:t>
            </a:fld>
            <a:endParaRPr lang="fr-FR"/>
          </a:p>
        </p:txBody>
      </p:sp>
    </p:spTree>
    <p:extLst>
      <p:ext uri="{BB962C8B-B14F-4D97-AF65-F5344CB8AC3E}">
        <p14:creationId xmlns:p14="http://schemas.microsoft.com/office/powerpoint/2010/main" val="252879592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Zwei Inhalte">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Inhaltsplatzhalter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Inhaltsplatzhalter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8709D5B3-0004-4BFB-B7A5-CE441BA339F6}" type="slidenum">
              <a:rPr lang="fr-FR"/>
              <a:pPr>
                <a:defRPr/>
              </a:pPr>
              <a:t>‹#›</a:t>
            </a:fld>
            <a:endParaRPr lang="fr-FR"/>
          </a:p>
        </p:txBody>
      </p:sp>
    </p:spTree>
    <p:extLst>
      <p:ext uri="{BB962C8B-B14F-4D97-AF65-F5344CB8AC3E}">
        <p14:creationId xmlns:p14="http://schemas.microsoft.com/office/powerpoint/2010/main" val="30557452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Vergleich">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a:lvl1pPr>
          </a:lstStyle>
          <a:p>
            <a:r>
              <a:rPr lang="de-DE" smtClean="0"/>
              <a:t>Titelmasterformat durch Klicken bearbeiten</a:t>
            </a:r>
            <a:endParaRPr lang="de-DE"/>
          </a:p>
        </p:txBody>
      </p:sp>
      <p:sp>
        <p:nvSpPr>
          <p:cNvPr id="3" name="Textplatzhalter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4" name="Inhaltsplatzhalter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5" name="Textplatzhalter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de-DE" smtClean="0"/>
              <a:t>Textmasterformat bearbeiten</a:t>
            </a:r>
          </a:p>
        </p:txBody>
      </p:sp>
      <p:sp>
        <p:nvSpPr>
          <p:cNvPr id="6" name="Inhaltsplatzhalter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95EB637B-7982-47D2-9EF3-135FDE685971}" type="slidenum">
              <a:rPr lang="fr-FR"/>
              <a:pPr>
                <a:defRPr/>
              </a:pPr>
              <a:t>‹#›</a:t>
            </a:fld>
            <a:endParaRPr lang="fr-FR"/>
          </a:p>
        </p:txBody>
      </p:sp>
    </p:spTree>
    <p:extLst>
      <p:ext uri="{BB962C8B-B14F-4D97-AF65-F5344CB8AC3E}">
        <p14:creationId xmlns:p14="http://schemas.microsoft.com/office/powerpoint/2010/main" val="1464863745"/>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Nur Titel">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17E59CEC-0F7C-4514-9FA4-B92BD15FB5E2}" type="slidenum">
              <a:rPr lang="fr-FR"/>
              <a:pPr>
                <a:defRPr/>
              </a:pPr>
              <a:t>‹#›</a:t>
            </a:fld>
            <a:endParaRPr lang="fr-FR"/>
          </a:p>
        </p:txBody>
      </p:sp>
    </p:spTree>
    <p:extLst>
      <p:ext uri="{BB962C8B-B14F-4D97-AF65-F5344CB8AC3E}">
        <p14:creationId xmlns:p14="http://schemas.microsoft.com/office/powerpoint/2010/main" val="92302646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Leer">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ln/>
        </p:spPr>
        <p:txBody>
          <a:bodyPr/>
          <a:lstStyle>
            <a:lvl1pPr>
              <a:defRPr/>
            </a:lvl1pPr>
          </a:lstStyle>
          <a:p>
            <a:pPr>
              <a:defRPr/>
            </a:pPr>
            <a:fld id="{CC72E990-D3D1-4880-A14A-699B88E892D3}" type="slidenum">
              <a:rPr lang="fr-FR"/>
              <a:pPr>
                <a:defRPr/>
              </a:pPr>
              <a:t>‹#›</a:t>
            </a:fld>
            <a:endParaRPr lang="fr-FR"/>
          </a:p>
        </p:txBody>
      </p:sp>
      <p:pic>
        <p:nvPicPr>
          <p:cNvPr id="2050"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417504837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dirty="0" smtClean="0"/>
              <a:t>Cliquez pour modifier le style du titre</a:t>
            </a:r>
            <a:endParaRPr lang="fr-FR" dirty="0"/>
          </a:p>
        </p:txBody>
      </p:sp>
      <p:sp>
        <p:nvSpPr>
          <p:cNvPr id="3" name="Espace réservé du contenu 2"/>
          <p:cNvSpPr>
            <a:spLocks noGrp="1"/>
          </p:cNvSpPr>
          <p:nvPr>
            <p:ph idx="1"/>
          </p:nvPr>
        </p:nvSpPr>
        <p:spPr>
          <a:xfrm>
            <a:off x="457200" y="1600200"/>
            <a:ext cx="8229600" cy="4525963"/>
          </a:xfrm>
          <a:prstGeom prst="rect">
            <a:avLst/>
          </a:prstGeom>
        </p:spPr>
        <p:txBody>
          <a:body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375E7CC6-0827-4ED3-848E-C94508291980}" type="slidenum">
              <a:rPr lang="fr-FR"/>
              <a:pPr>
                <a:defRPr/>
              </a:pPr>
              <a:t>‹#›</a:t>
            </a:fld>
            <a:endParaRPr lang="fr-FR" dirty="0"/>
          </a:p>
        </p:txBody>
      </p:sp>
    </p:spTree>
    <p:extLst>
      <p:ext uri="{BB962C8B-B14F-4D97-AF65-F5344CB8AC3E}">
        <p14:creationId xmlns:p14="http://schemas.microsoft.com/office/powerpoint/2010/main" val="3672536530"/>
      </p:ext>
    </p:extLst>
  </p:cSld>
  <p:clrMapOvr>
    <a:masterClrMapping/>
  </p:clrMapOvr>
  <p:timing>
    <p:tnLst>
      <p:par>
        <p:cTn id="1" dur="indefinite" restart="never" nodeType="tmRoot"/>
      </p:par>
    </p:tnLst>
  </p:timing>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Benutzerdefiniertes Layou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lvl1pPr>
              <a:defRPr baseline="0">
                <a:latin typeface="Gill Sans MT" panose="020B0502020104020203" pitchFamily="34" charset="0"/>
              </a:defRPr>
            </a:lvl1pPr>
          </a:lstStyle>
          <a:p>
            <a:r>
              <a:rPr lang="de-DE" dirty="0" smtClean="0"/>
              <a:t>Titelmasterformat durch Klicken bearbeiten</a:t>
            </a:r>
            <a:endParaRPr lang="de-DE" dirty="0"/>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ln/>
        </p:spPr>
        <p:txBody>
          <a:bodyPr/>
          <a:lstStyle>
            <a:lvl1pPr>
              <a:defRPr/>
            </a:lvl1pPr>
          </a:lstStyle>
          <a:p>
            <a:pPr>
              <a:defRPr/>
            </a:pPr>
            <a:fld id="{E466C835-CEBF-418C-A79D-639347C9814E}" type="slidenum">
              <a:rPr lang="fr-FR"/>
              <a:pPr>
                <a:defRPr/>
              </a:pPr>
              <a:t>‹#›</a:t>
            </a:fld>
            <a:endParaRPr lang="fr-FR"/>
          </a:p>
        </p:txBody>
      </p:sp>
      <p:pic>
        <p:nvPicPr>
          <p:cNvPr id="3074" name="Picture 2"/>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3380" y="-27385"/>
            <a:ext cx="9180514" cy="688538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8163697"/>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Inhalt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457200" y="273050"/>
            <a:ext cx="3008313" cy="1162050"/>
          </a:xfrm>
          <a:prstGeom prst="rect">
            <a:avLst/>
          </a:prstGeom>
        </p:spPr>
        <p:txBody>
          <a:bodyPr anchor="b"/>
          <a:lstStyle>
            <a:lvl1pPr algn="l">
              <a:defRPr sz="2000" b="1"/>
            </a:lvl1pPr>
          </a:lstStyle>
          <a:p>
            <a:r>
              <a:rPr lang="de-DE" smtClean="0"/>
              <a:t>Titelmasterformat durch Klicken bearbeiten</a:t>
            </a:r>
            <a:endParaRPr lang="de-DE"/>
          </a:p>
        </p:txBody>
      </p:sp>
      <p:sp>
        <p:nvSpPr>
          <p:cNvPr id="3" name="Inhaltsplatzhalter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Textplatzhalter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xfrm>
            <a:off x="6974904" y="6525766"/>
            <a:ext cx="2133600" cy="359618"/>
          </a:xfrm>
          <a:ln/>
        </p:spPr>
        <p:txBody>
          <a:bodyPr/>
          <a:lstStyle>
            <a:lvl1pPr>
              <a:defRPr/>
            </a:lvl1pPr>
          </a:lstStyle>
          <a:p>
            <a:pPr>
              <a:defRPr/>
            </a:pPr>
            <a:fld id="{DE218022-1DB6-4BAE-945C-04E0F86ABC65}" type="slidenum">
              <a:rPr lang="fr-FR"/>
              <a:pPr>
                <a:defRPr/>
              </a:pPr>
              <a:t>‹#›</a:t>
            </a:fld>
            <a:endParaRPr lang="fr-FR"/>
          </a:p>
        </p:txBody>
      </p:sp>
    </p:spTree>
    <p:extLst>
      <p:ext uri="{BB962C8B-B14F-4D97-AF65-F5344CB8AC3E}">
        <p14:creationId xmlns:p14="http://schemas.microsoft.com/office/powerpoint/2010/main" val="1973460668"/>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Bild mit Überschrift">
    <p:spTree>
      <p:nvGrpSpPr>
        <p:cNvPr id="1" name=""/>
        <p:cNvGrpSpPr/>
        <p:nvPr/>
      </p:nvGrpSpPr>
      <p:grpSpPr>
        <a:xfrm>
          <a:off x="0" y="0"/>
          <a:ext cx="0" cy="0"/>
          <a:chOff x="0" y="0"/>
          <a:chExt cx="0" cy="0"/>
        </a:xfrm>
      </p:grpSpPr>
      <p:sp>
        <p:nvSpPr>
          <p:cNvPr id="2" name="Titel 1"/>
          <p:cNvSpPr>
            <a:spLocks noGrp="1"/>
          </p:cNvSpPr>
          <p:nvPr>
            <p:ph type="title"/>
          </p:nvPr>
        </p:nvSpPr>
        <p:spPr>
          <a:xfrm>
            <a:off x="1792288" y="4800600"/>
            <a:ext cx="5486400" cy="566738"/>
          </a:xfrm>
          <a:prstGeom prst="rect">
            <a:avLst/>
          </a:prstGeom>
        </p:spPr>
        <p:txBody>
          <a:bodyPr anchor="b"/>
          <a:lstStyle>
            <a:lvl1pPr algn="l">
              <a:defRPr sz="2000" b="1"/>
            </a:lvl1pPr>
          </a:lstStyle>
          <a:p>
            <a:r>
              <a:rPr lang="de-DE" smtClean="0"/>
              <a:t>Titelmasterformat durch Klicken bearbeiten</a:t>
            </a:r>
            <a:endParaRPr lang="de-DE"/>
          </a:p>
        </p:txBody>
      </p:sp>
      <p:sp>
        <p:nvSpPr>
          <p:cNvPr id="3" name="Bildplatzhalter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de-DE" noProof="0" smtClean="0"/>
          </a:p>
        </p:txBody>
      </p:sp>
      <p:sp>
        <p:nvSpPr>
          <p:cNvPr id="4" name="Textplatzhalter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de-DE" smtClean="0"/>
              <a:t>Textmasterformat bearbeiten</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1C872DEA-9CE3-4D66-8577-21809709F94B}" type="slidenum">
              <a:rPr lang="fr-FR"/>
              <a:pPr>
                <a:defRPr/>
              </a:pPr>
              <a:t>‹#›</a:t>
            </a:fld>
            <a:endParaRPr lang="fr-FR"/>
          </a:p>
        </p:txBody>
      </p:sp>
    </p:spTree>
    <p:extLst>
      <p:ext uri="{BB962C8B-B14F-4D97-AF65-F5344CB8AC3E}">
        <p14:creationId xmlns:p14="http://schemas.microsoft.com/office/powerpoint/2010/main" val="43433007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el und vertikaler Text">
    <p:spTree>
      <p:nvGrpSpPr>
        <p:cNvPr id="1" name=""/>
        <p:cNvGrpSpPr/>
        <p:nvPr/>
      </p:nvGrpSpPr>
      <p:grpSpPr>
        <a:xfrm>
          <a:off x="0" y="0"/>
          <a:ext cx="0" cy="0"/>
          <a:chOff x="0" y="0"/>
          <a:chExt cx="0" cy="0"/>
        </a:xfrm>
      </p:grpSpPr>
      <p:sp>
        <p:nvSpPr>
          <p:cNvPr id="2" name="Titel 1"/>
          <p:cNvSpPr>
            <a:spLocks noGrp="1"/>
          </p:cNvSpPr>
          <p:nvPr>
            <p:ph type="title"/>
          </p:nvPr>
        </p:nvSpPr>
        <p:spPr>
          <a:xfrm>
            <a:off x="457200" y="274638"/>
            <a:ext cx="8229600" cy="1143000"/>
          </a:xfrm>
          <a:prstGeom prst="rect">
            <a:avLst/>
          </a:prstGeom>
        </p:spPr>
        <p:txBody>
          <a:bodyPr/>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1600200"/>
            <a:ext cx="8229600" cy="4525963"/>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CE99AB1-E127-4987-9A1E-BF2346AB9F66}" type="slidenum">
              <a:rPr lang="fr-FR"/>
              <a:pPr>
                <a:defRPr/>
              </a:pPr>
              <a:t>‹#›</a:t>
            </a:fld>
            <a:endParaRPr lang="fr-FR"/>
          </a:p>
        </p:txBody>
      </p:sp>
    </p:spTree>
    <p:extLst>
      <p:ext uri="{BB962C8B-B14F-4D97-AF65-F5344CB8AC3E}">
        <p14:creationId xmlns:p14="http://schemas.microsoft.com/office/powerpoint/2010/main" val="3903861308"/>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kaler Titel und Text">
    <p:spTree>
      <p:nvGrpSpPr>
        <p:cNvPr id="1" name=""/>
        <p:cNvGrpSpPr/>
        <p:nvPr/>
      </p:nvGrpSpPr>
      <p:grpSpPr>
        <a:xfrm>
          <a:off x="0" y="0"/>
          <a:ext cx="0" cy="0"/>
          <a:chOff x="0" y="0"/>
          <a:chExt cx="0" cy="0"/>
        </a:xfrm>
      </p:grpSpPr>
      <p:sp>
        <p:nvSpPr>
          <p:cNvPr id="2" name="Vertikaler Titel 1"/>
          <p:cNvSpPr>
            <a:spLocks noGrp="1"/>
          </p:cNvSpPr>
          <p:nvPr>
            <p:ph type="title" orient="vert"/>
          </p:nvPr>
        </p:nvSpPr>
        <p:spPr>
          <a:xfrm>
            <a:off x="6629400" y="274638"/>
            <a:ext cx="2057400" cy="5851525"/>
          </a:xfrm>
          <a:prstGeom prst="rect">
            <a:avLst/>
          </a:prstGeom>
        </p:spPr>
        <p:txBody>
          <a:bodyPr vert="eaVert"/>
          <a:lstStyle/>
          <a:p>
            <a:r>
              <a:rPr lang="de-DE" smtClean="0"/>
              <a:t>Titelmasterformat durch Klicken bearbeiten</a:t>
            </a:r>
            <a:endParaRPr lang="de-DE"/>
          </a:p>
        </p:txBody>
      </p:sp>
      <p:sp>
        <p:nvSpPr>
          <p:cNvPr id="3" name="Vertikaler Textplatzhalter 2"/>
          <p:cNvSpPr>
            <a:spLocks noGrp="1"/>
          </p:cNvSpPr>
          <p:nvPr>
            <p:ph type="body" orient="vert" idx="1"/>
          </p:nvPr>
        </p:nvSpPr>
        <p:spPr>
          <a:xfrm>
            <a:off x="457200" y="274638"/>
            <a:ext cx="6019800" cy="5851525"/>
          </a:xfrm>
          <a:prstGeom prst="rect">
            <a:avLst/>
          </a:prstGeom>
        </p:spPr>
        <p:txBody>
          <a:bodyPr vert="eaVert"/>
          <a:lstStyle/>
          <a:p>
            <a:pPr lvl="0"/>
            <a:r>
              <a:rPr lang="de-DE" smtClean="0"/>
              <a:t>Textmasterformat bearbeiten</a:t>
            </a:r>
          </a:p>
          <a:p>
            <a:pPr lvl="1"/>
            <a:r>
              <a:rPr lang="de-DE" smtClean="0"/>
              <a:t>Zweite Ebene</a:t>
            </a:r>
          </a:p>
          <a:p>
            <a:pPr lvl="2"/>
            <a:r>
              <a:rPr lang="de-DE" smtClean="0"/>
              <a:t>Dritte Ebene</a:t>
            </a:r>
          </a:p>
          <a:p>
            <a:pPr lvl="3"/>
            <a:r>
              <a:rPr lang="de-DE" smtClean="0"/>
              <a:t>Vierte Ebene</a:t>
            </a:r>
          </a:p>
          <a:p>
            <a:pPr lvl="4"/>
            <a:r>
              <a:rPr lang="de-DE" smtClean="0"/>
              <a:t>Fünfte Ebene</a:t>
            </a:r>
            <a:endParaRPr lang="de-DE"/>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8B649CC2-D1AE-4F65-8052-CA0C952EBDC2}" type="slidenum">
              <a:rPr lang="fr-FR"/>
              <a:pPr>
                <a:defRPr/>
              </a:pPr>
              <a:t>‹#›</a:t>
            </a:fld>
            <a:endParaRPr lang="fr-FR"/>
          </a:p>
        </p:txBody>
      </p:sp>
    </p:spTree>
    <p:extLst>
      <p:ext uri="{BB962C8B-B14F-4D97-AF65-F5344CB8AC3E}">
        <p14:creationId xmlns:p14="http://schemas.microsoft.com/office/powerpoint/2010/main" val="76671018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re 1"/>
          <p:cNvSpPr>
            <a:spLocks noGrp="1"/>
          </p:cNvSpPr>
          <p:nvPr>
            <p:ph type="title"/>
          </p:nvPr>
        </p:nvSpPr>
        <p:spPr>
          <a:xfrm>
            <a:off x="722313" y="4406900"/>
            <a:ext cx="7772400" cy="1362075"/>
          </a:xfrm>
          <a:prstGeom prst="rect">
            <a:avLst/>
          </a:prstGeom>
        </p:spPr>
        <p:txBody>
          <a:bodyPr anchor="t"/>
          <a:lstStyle>
            <a:lvl1pPr algn="l">
              <a:defRPr sz="4000" b="1" cap="all"/>
            </a:lvl1pPr>
          </a:lstStyle>
          <a:p>
            <a:r>
              <a:rPr lang="fr-FR" smtClean="0"/>
              <a:t>Cliquez pour modifier le style du titre</a:t>
            </a:r>
            <a:endParaRPr lang="fr-FR"/>
          </a:p>
        </p:txBody>
      </p:sp>
      <p:sp>
        <p:nvSpPr>
          <p:cNvPr id="3" name="Espace réservé du texte 2"/>
          <p:cNvSpPr>
            <a:spLocks noGrp="1"/>
          </p:cNvSpPr>
          <p:nvPr>
            <p:ph type="body" idx="1"/>
          </p:nvPr>
        </p:nvSpPr>
        <p:spPr>
          <a:xfrm>
            <a:off x="722313" y="2906713"/>
            <a:ext cx="7772400" cy="1500187"/>
          </a:xfrm>
          <a:prstGeom prst="rect">
            <a:avLst/>
          </a:prstGeo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fr-FR" smtClean="0"/>
              <a:t>Cliquez pour modifier les styles du texte du masque</a:t>
            </a:r>
          </a:p>
        </p:txBody>
      </p:sp>
      <p:sp>
        <p:nvSpPr>
          <p:cNvPr id="4" name="Rectangle 4"/>
          <p:cNvSpPr>
            <a:spLocks noGrp="1" noChangeArrowheads="1"/>
          </p:cNvSpPr>
          <p:nvPr>
            <p:ph type="dt" sz="half" idx="10"/>
          </p:nvPr>
        </p:nvSpPr>
        <p:spPr>
          <a:ln/>
        </p:spPr>
        <p:txBody>
          <a:bodyPr/>
          <a:lstStyle>
            <a:lvl1pPr>
              <a:defRPr/>
            </a:lvl1pPr>
          </a:lstStyle>
          <a:p>
            <a:pPr>
              <a:defRPr/>
            </a:pPr>
            <a:endParaRPr lang="fr-FR"/>
          </a:p>
        </p:txBody>
      </p:sp>
      <p:sp>
        <p:nvSpPr>
          <p:cNvPr id="5" name="Rectangle 5"/>
          <p:cNvSpPr>
            <a:spLocks noGrp="1" noChangeArrowheads="1"/>
          </p:cNvSpPr>
          <p:nvPr>
            <p:ph type="ftr" sz="quarter" idx="11"/>
          </p:nvPr>
        </p:nvSpPr>
        <p:spPr>
          <a:ln/>
        </p:spPr>
        <p:txBody>
          <a:bodyPr/>
          <a:lstStyle>
            <a:lvl1pPr>
              <a:defRPr/>
            </a:lvl1pPr>
          </a:lstStyle>
          <a:p>
            <a:pPr>
              <a:defRPr/>
            </a:pPr>
            <a:endParaRPr lang="fr-FR"/>
          </a:p>
        </p:txBody>
      </p:sp>
      <p:sp>
        <p:nvSpPr>
          <p:cNvPr id="6" name="Rectangle 6"/>
          <p:cNvSpPr>
            <a:spLocks noGrp="1" noChangeArrowheads="1"/>
          </p:cNvSpPr>
          <p:nvPr>
            <p:ph type="sldNum" sz="quarter" idx="12"/>
          </p:nvPr>
        </p:nvSpPr>
        <p:spPr>
          <a:ln/>
        </p:spPr>
        <p:txBody>
          <a:bodyPr/>
          <a:lstStyle>
            <a:lvl1pPr>
              <a:defRPr/>
            </a:lvl1pPr>
          </a:lstStyle>
          <a:p>
            <a:pPr>
              <a:defRPr/>
            </a:pPr>
            <a:fld id="{4493900F-7E3A-4BB9-87CB-093F260BF284}" type="slidenum">
              <a:rPr lang="fr-FR"/>
              <a:pPr>
                <a:defRPr/>
              </a:pPr>
              <a:t>‹#›</a:t>
            </a:fld>
            <a:endParaRPr lang="fr-FR"/>
          </a:p>
        </p:txBody>
      </p:sp>
    </p:spTree>
    <p:extLst>
      <p:ext uri="{BB962C8B-B14F-4D97-AF65-F5344CB8AC3E}">
        <p14:creationId xmlns:p14="http://schemas.microsoft.com/office/powerpoint/2010/main" val="355646343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Espace réservé du contenu 2"/>
          <p:cNvSpPr>
            <a:spLocks noGrp="1"/>
          </p:cNvSpPr>
          <p:nvPr>
            <p:ph sz="half" idx="1"/>
          </p:nvPr>
        </p:nvSpPr>
        <p:spPr>
          <a:xfrm>
            <a:off x="457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contenu 3"/>
          <p:cNvSpPr>
            <a:spLocks noGrp="1"/>
          </p:cNvSpPr>
          <p:nvPr>
            <p:ph sz="half" idx="2"/>
          </p:nvPr>
        </p:nvSpPr>
        <p:spPr>
          <a:xfrm>
            <a:off x="4648200" y="1600200"/>
            <a:ext cx="4038600" cy="4525963"/>
          </a:xfrm>
          <a:prstGeom prst="rect">
            <a:avLst/>
          </a:prstGeo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41F18A13-F09A-422C-ABAC-F48DC08FF67A}" type="slidenum">
              <a:rPr lang="fr-FR"/>
              <a:pPr>
                <a:defRPr/>
              </a:pPr>
              <a:t>‹#›</a:t>
            </a:fld>
            <a:endParaRPr lang="fr-FR"/>
          </a:p>
        </p:txBody>
      </p:sp>
    </p:spTree>
    <p:extLst>
      <p:ext uri="{BB962C8B-B14F-4D97-AF65-F5344CB8AC3E}">
        <p14:creationId xmlns:p14="http://schemas.microsoft.com/office/powerpoint/2010/main" val="1348837598"/>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lvl1pPr>
              <a:defRPr/>
            </a:lvl1pPr>
          </a:lstStyle>
          <a:p>
            <a:r>
              <a:rPr lang="fr-FR" smtClean="0"/>
              <a:t>Cliquez pour modifier le style du titre</a:t>
            </a:r>
            <a:endParaRPr lang="fr-FR"/>
          </a:p>
        </p:txBody>
      </p:sp>
      <p:sp>
        <p:nvSpPr>
          <p:cNvPr id="3" name="Espace réservé du texte 2"/>
          <p:cNvSpPr>
            <a:spLocks noGrp="1"/>
          </p:cNvSpPr>
          <p:nvPr>
            <p:ph type="body" idx="1"/>
          </p:nvPr>
        </p:nvSpPr>
        <p:spPr>
          <a:xfrm>
            <a:off x="457200" y="1535113"/>
            <a:ext cx="4040188"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4" name="Espace réservé du contenu 3"/>
          <p:cNvSpPr>
            <a:spLocks noGrp="1"/>
          </p:cNvSpPr>
          <p:nvPr>
            <p:ph sz="half" idx="2"/>
          </p:nvPr>
        </p:nvSpPr>
        <p:spPr>
          <a:xfrm>
            <a:off x="457200" y="2174875"/>
            <a:ext cx="4040188"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5" name="Espace réservé du texte 4"/>
          <p:cNvSpPr>
            <a:spLocks noGrp="1"/>
          </p:cNvSpPr>
          <p:nvPr>
            <p:ph type="body" sz="quarter" idx="3"/>
          </p:nvPr>
        </p:nvSpPr>
        <p:spPr>
          <a:xfrm>
            <a:off x="4645025" y="1535113"/>
            <a:ext cx="4041775" cy="639762"/>
          </a:xfrm>
          <a:prstGeom prst="rect">
            <a:avLst/>
          </a:prstGeo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fr-FR" smtClean="0"/>
              <a:t>Cliquez pour modifier les styles du texte du masque</a:t>
            </a:r>
          </a:p>
        </p:txBody>
      </p:sp>
      <p:sp>
        <p:nvSpPr>
          <p:cNvPr id="6" name="Espace réservé du contenu 5"/>
          <p:cNvSpPr>
            <a:spLocks noGrp="1"/>
          </p:cNvSpPr>
          <p:nvPr>
            <p:ph sz="quarter" idx="4"/>
          </p:nvPr>
        </p:nvSpPr>
        <p:spPr>
          <a:xfrm>
            <a:off x="4645025" y="2174875"/>
            <a:ext cx="4041775" cy="3951288"/>
          </a:xfrm>
          <a:prstGeom prst="rect">
            <a:avLst/>
          </a:prstGeo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7" name="Rectangle 4"/>
          <p:cNvSpPr>
            <a:spLocks noGrp="1" noChangeArrowheads="1"/>
          </p:cNvSpPr>
          <p:nvPr>
            <p:ph type="dt" sz="half" idx="10"/>
          </p:nvPr>
        </p:nvSpPr>
        <p:spPr>
          <a:ln/>
        </p:spPr>
        <p:txBody>
          <a:bodyPr/>
          <a:lstStyle>
            <a:lvl1pPr>
              <a:defRPr/>
            </a:lvl1pPr>
          </a:lstStyle>
          <a:p>
            <a:pPr>
              <a:defRPr/>
            </a:pPr>
            <a:endParaRPr lang="fr-FR"/>
          </a:p>
        </p:txBody>
      </p:sp>
      <p:sp>
        <p:nvSpPr>
          <p:cNvPr id="8" name="Rectangle 5"/>
          <p:cNvSpPr>
            <a:spLocks noGrp="1" noChangeArrowheads="1"/>
          </p:cNvSpPr>
          <p:nvPr>
            <p:ph type="ftr" sz="quarter" idx="11"/>
          </p:nvPr>
        </p:nvSpPr>
        <p:spPr>
          <a:ln/>
        </p:spPr>
        <p:txBody>
          <a:bodyPr/>
          <a:lstStyle>
            <a:lvl1pPr>
              <a:defRPr/>
            </a:lvl1pPr>
          </a:lstStyle>
          <a:p>
            <a:pPr>
              <a:defRPr/>
            </a:pPr>
            <a:endParaRPr lang="fr-FR"/>
          </a:p>
        </p:txBody>
      </p:sp>
      <p:sp>
        <p:nvSpPr>
          <p:cNvPr id="9" name="Rectangle 6"/>
          <p:cNvSpPr>
            <a:spLocks noGrp="1" noChangeArrowheads="1"/>
          </p:cNvSpPr>
          <p:nvPr>
            <p:ph type="sldNum" sz="quarter" idx="12"/>
          </p:nvPr>
        </p:nvSpPr>
        <p:spPr>
          <a:ln/>
        </p:spPr>
        <p:txBody>
          <a:bodyPr/>
          <a:lstStyle>
            <a:lvl1pPr>
              <a:defRPr/>
            </a:lvl1pPr>
          </a:lstStyle>
          <a:p>
            <a:pPr>
              <a:defRPr/>
            </a:pPr>
            <a:fld id="{3F36804E-4BC6-4FE1-9DFF-A83627F8640B}" type="slidenum">
              <a:rPr lang="fr-FR"/>
              <a:pPr>
                <a:defRPr/>
              </a:pPr>
              <a:t>‹#›</a:t>
            </a:fld>
            <a:endParaRPr lang="fr-FR"/>
          </a:p>
        </p:txBody>
      </p:sp>
    </p:spTree>
    <p:extLst>
      <p:ext uri="{BB962C8B-B14F-4D97-AF65-F5344CB8AC3E}">
        <p14:creationId xmlns:p14="http://schemas.microsoft.com/office/powerpoint/2010/main" val="372605916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re 1"/>
          <p:cNvSpPr>
            <a:spLocks noGrp="1"/>
          </p:cNvSpPr>
          <p:nvPr>
            <p:ph type="title"/>
          </p:nvPr>
        </p:nvSpPr>
        <p:spPr>
          <a:xfrm>
            <a:off x="457200" y="274638"/>
            <a:ext cx="8229600" cy="1143000"/>
          </a:xfrm>
          <a:prstGeom prst="rect">
            <a:avLst/>
          </a:prstGeom>
        </p:spPr>
        <p:txBody>
          <a:bodyPr/>
          <a:lstStyle/>
          <a:p>
            <a:r>
              <a:rPr lang="fr-FR" smtClean="0"/>
              <a:t>Cliquez pour modifier le style du titre</a:t>
            </a:r>
            <a:endParaRPr lang="fr-FR"/>
          </a:p>
        </p:txBody>
      </p:sp>
      <p:sp>
        <p:nvSpPr>
          <p:cNvPr id="3" name="Rectangle 4"/>
          <p:cNvSpPr>
            <a:spLocks noGrp="1" noChangeArrowheads="1"/>
          </p:cNvSpPr>
          <p:nvPr>
            <p:ph type="dt" sz="half" idx="10"/>
          </p:nvPr>
        </p:nvSpPr>
        <p:spPr>
          <a:ln/>
        </p:spPr>
        <p:txBody>
          <a:bodyPr/>
          <a:lstStyle>
            <a:lvl1pPr>
              <a:defRPr/>
            </a:lvl1pPr>
          </a:lstStyle>
          <a:p>
            <a:pPr>
              <a:defRPr/>
            </a:pPr>
            <a:endParaRPr lang="fr-FR"/>
          </a:p>
        </p:txBody>
      </p:sp>
      <p:sp>
        <p:nvSpPr>
          <p:cNvPr id="4" name="Rectangle 5"/>
          <p:cNvSpPr>
            <a:spLocks noGrp="1" noChangeArrowheads="1"/>
          </p:cNvSpPr>
          <p:nvPr>
            <p:ph type="ftr" sz="quarter" idx="11"/>
          </p:nvPr>
        </p:nvSpPr>
        <p:spPr>
          <a:ln/>
        </p:spPr>
        <p:txBody>
          <a:bodyPr/>
          <a:lstStyle>
            <a:lvl1pPr>
              <a:defRPr/>
            </a:lvl1pPr>
          </a:lstStyle>
          <a:p>
            <a:pPr>
              <a:defRPr/>
            </a:pPr>
            <a:endParaRPr lang="fr-FR"/>
          </a:p>
        </p:txBody>
      </p:sp>
      <p:sp>
        <p:nvSpPr>
          <p:cNvPr id="5"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88FA5C9C-79F9-41BF-93C9-DEE74C588997}" type="slidenum">
              <a:rPr lang="fr-FR"/>
              <a:pPr>
                <a:defRPr/>
              </a:pPr>
              <a:t>‹#›</a:t>
            </a:fld>
            <a:endParaRPr lang="fr-FR"/>
          </a:p>
        </p:txBody>
      </p:sp>
    </p:spTree>
    <p:extLst>
      <p:ext uri="{BB962C8B-B14F-4D97-AF65-F5344CB8AC3E}">
        <p14:creationId xmlns:p14="http://schemas.microsoft.com/office/powerpoint/2010/main" val="2398986670"/>
      </p:ext>
    </p:extLst>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Rectangle 4"/>
          <p:cNvSpPr>
            <a:spLocks noGrp="1" noChangeArrowheads="1"/>
          </p:cNvSpPr>
          <p:nvPr>
            <p:ph type="dt" sz="half" idx="10"/>
          </p:nvPr>
        </p:nvSpPr>
        <p:spPr>
          <a:ln/>
        </p:spPr>
        <p:txBody>
          <a:bodyPr/>
          <a:lstStyle>
            <a:lvl1pPr>
              <a:defRPr/>
            </a:lvl1pPr>
          </a:lstStyle>
          <a:p>
            <a:pPr>
              <a:defRPr/>
            </a:pPr>
            <a:endParaRPr lang="fr-FR"/>
          </a:p>
        </p:txBody>
      </p:sp>
      <p:sp>
        <p:nvSpPr>
          <p:cNvPr id="3" name="Rectangle 5"/>
          <p:cNvSpPr>
            <a:spLocks noGrp="1" noChangeArrowheads="1"/>
          </p:cNvSpPr>
          <p:nvPr>
            <p:ph type="ftr" sz="quarter" idx="11"/>
          </p:nvPr>
        </p:nvSpPr>
        <p:spPr>
          <a:ln/>
        </p:spPr>
        <p:txBody>
          <a:bodyPr/>
          <a:lstStyle>
            <a:lvl1pPr>
              <a:defRPr/>
            </a:lvl1pPr>
          </a:lstStyle>
          <a:p>
            <a:pPr>
              <a:defRPr/>
            </a:pPr>
            <a:endParaRPr lang="fr-FR"/>
          </a:p>
        </p:txBody>
      </p:sp>
      <p:sp>
        <p:nvSpPr>
          <p:cNvPr id="4" name="Rectangle 6"/>
          <p:cNvSpPr>
            <a:spLocks noGrp="1" noChangeArrowheads="1"/>
          </p:cNvSpPr>
          <p:nvPr>
            <p:ph type="sldNum" sz="quarter" idx="12"/>
          </p:nvPr>
        </p:nvSpPr>
        <p:spPr>
          <a:xfrm>
            <a:off x="6998400" y="6526800"/>
            <a:ext cx="2133600" cy="476250"/>
          </a:xfrm>
          <a:ln/>
        </p:spPr>
        <p:txBody>
          <a:bodyPr/>
          <a:lstStyle>
            <a:lvl1pPr>
              <a:defRPr/>
            </a:lvl1pPr>
          </a:lstStyle>
          <a:p>
            <a:pPr>
              <a:defRPr/>
            </a:pPr>
            <a:fld id="{31795907-32BC-4EB2-A684-7B02D22B4117}" type="slidenum">
              <a:rPr lang="fr-FR"/>
              <a:pPr>
                <a:defRPr/>
              </a:pPr>
              <a:t>‹#›</a:t>
            </a:fld>
            <a:endParaRPr lang="fr-FR"/>
          </a:p>
        </p:txBody>
      </p:sp>
    </p:spTree>
    <p:extLst>
      <p:ext uri="{BB962C8B-B14F-4D97-AF65-F5344CB8AC3E}">
        <p14:creationId xmlns:p14="http://schemas.microsoft.com/office/powerpoint/2010/main" val="35820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457200" y="273050"/>
            <a:ext cx="3008313" cy="1162050"/>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du contenu 2"/>
          <p:cNvSpPr>
            <a:spLocks noGrp="1"/>
          </p:cNvSpPr>
          <p:nvPr>
            <p:ph idx="1"/>
          </p:nvPr>
        </p:nvSpPr>
        <p:spPr>
          <a:xfrm>
            <a:off x="3575050" y="273050"/>
            <a:ext cx="5111750" cy="5853113"/>
          </a:xfrm>
          <a:prstGeom prst="rect">
            <a:avLst/>
          </a:prstGeo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fr-FR" smtClean="0"/>
              <a:t>Cliquez pour modifier les styles du texte du masque</a:t>
            </a:r>
          </a:p>
          <a:p>
            <a:pPr lvl="1"/>
            <a:r>
              <a:rPr lang="fr-FR" smtClean="0"/>
              <a:t>Deuxième niveau</a:t>
            </a:r>
          </a:p>
          <a:p>
            <a:pPr lvl="2"/>
            <a:r>
              <a:rPr lang="fr-FR" smtClean="0"/>
              <a:t>Troisième niveau</a:t>
            </a:r>
          </a:p>
          <a:p>
            <a:pPr lvl="3"/>
            <a:r>
              <a:rPr lang="fr-FR" smtClean="0"/>
              <a:t>Quatrième niveau</a:t>
            </a:r>
          </a:p>
          <a:p>
            <a:pPr lvl="4"/>
            <a:r>
              <a:rPr lang="fr-FR" smtClean="0"/>
              <a:t>Cinquième niveau</a:t>
            </a:r>
            <a:endParaRPr lang="fr-FR"/>
          </a:p>
        </p:txBody>
      </p:sp>
      <p:sp>
        <p:nvSpPr>
          <p:cNvPr id="4" name="Espace réservé du texte 3"/>
          <p:cNvSpPr>
            <a:spLocks noGrp="1"/>
          </p:cNvSpPr>
          <p:nvPr>
            <p:ph type="body" sz="half" idx="2"/>
          </p:nvPr>
        </p:nvSpPr>
        <p:spPr>
          <a:xfrm>
            <a:off x="457200" y="1435100"/>
            <a:ext cx="3008313" cy="4691063"/>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54D5897E-95DC-40BC-9350-A854E6FC64D3}" type="slidenum">
              <a:rPr lang="fr-FR"/>
              <a:pPr>
                <a:defRPr/>
              </a:pPr>
              <a:t>‹#›</a:t>
            </a:fld>
            <a:endParaRPr lang="fr-FR"/>
          </a:p>
        </p:txBody>
      </p:sp>
    </p:spTree>
    <p:extLst>
      <p:ext uri="{BB962C8B-B14F-4D97-AF65-F5344CB8AC3E}">
        <p14:creationId xmlns:p14="http://schemas.microsoft.com/office/powerpoint/2010/main" val="424253767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re 1"/>
          <p:cNvSpPr>
            <a:spLocks noGrp="1"/>
          </p:cNvSpPr>
          <p:nvPr>
            <p:ph type="title"/>
          </p:nvPr>
        </p:nvSpPr>
        <p:spPr>
          <a:xfrm>
            <a:off x="1792288" y="4800600"/>
            <a:ext cx="5486400" cy="566738"/>
          </a:xfrm>
          <a:prstGeom prst="rect">
            <a:avLst/>
          </a:prstGeom>
        </p:spPr>
        <p:txBody>
          <a:bodyPr anchor="b"/>
          <a:lstStyle>
            <a:lvl1pPr algn="l">
              <a:defRPr sz="2000" b="1"/>
            </a:lvl1pPr>
          </a:lstStyle>
          <a:p>
            <a:r>
              <a:rPr lang="fr-FR" smtClean="0"/>
              <a:t>Cliquez pour modifier le style du titre</a:t>
            </a:r>
            <a:endParaRPr lang="fr-FR"/>
          </a:p>
        </p:txBody>
      </p:sp>
      <p:sp>
        <p:nvSpPr>
          <p:cNvPr id="3" name="Espace réservé pour une image  2"/>
          <p:cNvSpPr>
            <a:spLocks noGrp="1"/>
          </p:cNvSpPr>
          <p:nvPr>
            <p:ph type="pic" idx="1"/>
          </p:nvPr>
        </p:nvSpPr>
        <p:spPr>
          <a:xfrm>
            <a:off x="1792288" y="612775"/>
            <a:ext cx="5486400" cy="4114800"/>
          </a:xfrm>
          <a:prstGeom prst="rect">
            <a:avLst/>
          </a:prstGeo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fr-FR" noProof="0" smtClean="0"/>
          </a:p>
        </p:txBody>
      </p:sp>
      <p:sp>
        <p:nvSpPr>
          <p:cNvPr id="4" name="Espace réservé du texte 3"/>
          <p:cNvSpPr>
            <a:spLocks noGrp="1"/>
          </p:cNvSpPr>
          <p:nvPr>
            <p:ph type="body" sz="half" idx="2"/>
          </p:nvPr>
        </p:nvSpPr>
        <p:spPr>
          <a:xfrm>
            <a:off x="1792288" y="5367338"/>
            <a:ext cx="5486400" cy="804862"/>
          </a:xfrm>
          <a:prstGeom prst="rect">
            <a:avLst/>
          </a:prstGeo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fr-FR" smtClean="0"/>
              <a:t>Cliquez pour modifier les styles du texte du masque</a:t>
            </a:r>
          </a:p>
        </p:txBody>
      </p:sp>
      <p:sp>
        <p:nvSpPr>
          <p:cNvPr id="5" name="Rectangle 4"/>
          <p:cNvSpPr>
            <a:spLocks noGrp="1" noChangeArrowheads="1"/>
          </p:cNvSpPr>
          <p:nvPr>
            <p:ph type="dt" sz="half" idx="10"/>
          </p:nvPr>
        </p:nvSpPr>
        <p:spPr>
          <a:ln/>
        </p:spPr>
        <p:txBody>
          <a:bodyPr/>
          <a:lstStyle>
            <a:lvl1pPr>
              <a:defRPr/>
            </a:lvl1pPr>
          </a:lstStyle>
          <a:p>
            <a:pPr>
              <a:defRPr/>
            </a:pPr>
            <a:endParaRPr lang="fr-FR"/>
          </a:p>
        </p:txBody>
      </p:sp>
      <p:sp>
        <p:nvSpPr>
          <p:cNvPr id="6" name="Rectangle 5"/>
          <p:cNvSpPr>
            <a:spLocks noGrp="1" noChangeArrowheads="1"/>
          </p:cNvSpPr>
          <p:nvPr>
            <p:ph type="ftr" sz="quarter" idx="11"/>
          </p:nvPr>
        </p:nvSpPr>
        <p:spPr>
          <a:ln/>
        </p:spPr>
        <p:txBody>
          <a:bodyPr/>
          <a:lstStyle>
            <a:lvl1pPr>
              <a:defRPr/>
            </a:lvl1pPr>
          </a:lstStyle>
          <a:p>
            <a:pPr>
              <a:defRPr/>
            </a:pPr>
            <a:endParaRPr lang="fr-FR"/>
          </a:p>
        </p:txBody>
      </p:sp>
      <p:sp>
        <p:nvSpPr>
          <p:cNvPr id="7" name="Rectangle 6"/>
          <p:cNvSpPr>
            <a:spLocks noGrp="1" noChangeArrowheads="1"/>
          </p:cNvSpPr>
          <p:nvPr>
            <p:ph type="sldNum" sz="quarter" idx="12"/>
          </p:nvPr>
        </p:nvSpPr>
        <p:spPr>
          <a:ln/>
        </p:spPr>
        <p:txBody>
          <a:bodyPr/>
          <a:lstStyle>
            <a:lvl1pPr>
              <a:defRPr/>
            </a:lvl1pPr>
          </a:lstStyle>
          <a:p>
            <a:pPr>
              <a:defRPr/>
            </a:pPr>
            <a:fld id="{E8D9C8EA-1BCA-468C-913B-8AA8A2FCE4A3}" type="slidenum">
              <a:rPr lang="fr-FR"/>
              <a:pPr>
                <a:defRPr/>
              </a:pPr>
              <a:t>‹#›</a:t>
            </a:fld>
            <a:endParaRPr lang="fr-FR"/>
          </a:p>
        </p:txBody>
      </p:sp>
    </p:spTree>
    <p:extLst>
      <p:ext uri="{BB962C8B-B14F-4D97-AF65-F5344CB8AC3E}">
        <p14:creationId xmlns:p14="http://schemas.microsoft.com/office/powerpoint/2010/main" val="1089197165"/>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e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jpe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28676" name="Rectangle 4"/>
          <p:cNvSpPr>
            <a:spLocks noGrp="1" noChangeArrowheads="1"/>
          </p:cNvSpPr>
          <p:nvPr>
            <p:ph type="dt" sz="half" idx="2"/>
          </p:nvPr>
        </p:nvSpPr>
        <p:spPr bwMode="auto">
          <a:xfrm>
            <a:off x="457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28677" name="Rectangle 5"/>
          <p:cNvSpPr>
            <a:spLocks noGrp="1" noChangeArrowheads="1"/>
          </p:cNvSpPr>
          <p:nvPr>
            <p:ph type="ftr" sz="quarter" idx="3"/>
          </p:nvPr>
        </p:nvSpPr>
        <p:spPr bwMode="auto">
          <a:xfrm>
            <a:off x="3124200" y="6245225"/>
            <a:ext cx="2895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28678" name="Rectangle 6"/>
          <p:cNvSpPr>
            <a:spLocks noGrp="1" noChangeArrowheads="1"/>
          </p:cNvSpPr>
          <p:nvPr>
            <p:ph type="sldNum" sz="quarter" idx="4"/>
          </p:nvPr>
        </p:nvSpPr>
        <p:spPr bwMode="auto">
          <a:xfrm>
            <a:off x="6553200" y="6245225"/>
            <a:ext cx="21336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pPr>
              <a:defRPr/>
            </a:pPr>
            <a:fld id="{A979967F-7298-4E36-959A-14AC54E8D18D}" type="slidenum">
              <a:rPr lang="fr-FR"/>
              <a:pPr>
                <a:defRPr/>
              </a:pPr>
              <a:t>‹#›</a:t>
            </a:fld>
            <a:endParaRPr lang="fr-FR"/>
          </a:p>
        </p:txBody>
      </p:sp>
      <p:pic>
        <p:nvPicPr>
          <p:cNvPr id="1026"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68" r:id="rId1"/>
    <p:sldLayoutId id="2147483669" r:id="rId2"/>
    <p:sldLayoutId id="2147483670" r:id="rId3"/>
    <p:sldLayoutId id="2147483671" r:id="rId4"/>
    <p:sldLayoutId id="2147483672" r:id="rId5"/>
    <p:sldLayoutId id="2147483673" r:id="rId6"/>
    <p:sldLayoutId id="2147483674" r:id="rId7"/>
    <p:sldLayoutId id="2147483675" r:id="rId8"/>
    <p:sldLayoutId id="2147483676" r:id="rId9"/>
    <p:sldLayoutId id="2147483677" r:id="rId10"/>
    <p:sldLayoutId id="2147483678" r:id="rId11"/>
    <p:sldLayoutId id="2147483679" r:id="rId12"/>
  </p:sldLayoutIdLst>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fr-F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B7CAE9"/>
        </a:solidFill>
        <a:effectLst/>
      </p:bgPr>
    </p:bg>
    <p:spTree>
      <p:nvGrpSpPr>
        <p:cNvPr id="1" name=""/>
        <p:cNvGrpSpPr/>
        <p:nvPr/>
      </p:nvGrpSpPr>
      <p:grpSpPr>
        <a:xfrm>
          <a:off x="0" y="0"/>
          <a:ext cx="0" cy="0"/>
          <a:chOff x="0" y="0"/>
          <a:chExt cx="0" cy="0"/>
        </a:xfrm>
      </p:grpSpPr>
      <p:sp>
        <p:nvSpPr>
          <p:cNvPr id="9" name="Rectangle 4"/>
          <p:cNvSpPr>
            <a:spLocks noGrp="1" noChangeArrowheads="1"/>
          </p:cNvSpPr>
          <p:nvPr>
            <p:ph type="dt" sz="half" idx="2"/>
          </p:nvPr>
        </p:nvSpPr>
        <p:spPr bwMode="auto">
          <a:xfrm>
            <a:off x="457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defRPr sz="1400"/>
            </a:lvl1pPr>
          </a:lstStyle>
          <a:p>
            <a:pPr>
              <a:defRPr/>
            </a:pPr>
            <a:endParaRPr lang="fr-FR"/>
          </a:p>
        </p:txBody>
      </p:sp>
      <p:sp>
        <p:nvSpPr>
          <p:cNvPr id="10" name="Rectangle 5"/>
          <p:cNvSpPr>
            <a:spLocks noGrp="1" noChangeArrowheads="1"/>
          </p:cNvSpPr>
          <p:nvPr>
            <p:ph type="ftr" sz="quarter" idx="3"/>
          </p:nvPr>
        </p:nvSpPr>
        <p:spPr bwMode="auto">
          <a:xfrm>
            <a:off x="3124200" y="6245225"/>
            <a:ext cx="2895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ctr">
              <a:defRPr sz="1400"/>
            </a:lvl1pPr>
          </a:lstStyle>
          <a:p>
            <a:pPr>
              <a:defRPr/>
            </a:pPr>
            <a:endParaRPr lang="fr-FR"/>
          </a:p>
        </p:txBody>
      </p:sp>
      <p:sp>
        <p:nvSpPr>
          <p:cNvPr id="11" name="Rectangle 6"/>
          <p:cNvSpPr>
            <a:spLocks noGrp="1" noChangeArrowheads="1"/>
          </p:cNvSpPr>
          <p:nvPr>
            <p:ph type="sldNum" sz="quarter" idx="4"/>
          </p:nvPr>
        </p:nvSpPr>
        <p:spPr bwMode="auto">
          <a:xfrm>
            <a:off x="6553200" y="6245225"/>
            <a:ext cx="2133600" cy="476250"/>
          </a:xfrm>
          <a:prstGeom prst="rect">
            <a:avLst/>
          </a:prstGeom>
          <a:noFill/>
          <a:ln>
            <a:miter lim="800000"/>
            <a:headEnd/>
            <a:tailEnd/>
          </a:ln>
        </p:spPr>
        <p:txBody>
          <a:bodyPr vert="horz" wrap="square" lIns="91440" tIns="45720" rIns="91440" bIns="45720" numCol="1" anchor="t" anchorCtr="0" compatLnSpc="1">
            <a:prstTxWarp prst="textNoShape">
              <a:avLst/>
            </a:prstTxWarp>
          </a:bodyPr>
          <a:lstStyle>
            <a:lvl1pPr algn="r">
              <a:defRPr sz="1400"/>
            </a:lvl1pPr>
          </a:lstStyle>
          <a:p>
            <a:pPr>
              <a:defRPr/>
            </a:pPr>
            <a:fld id="{B31CE94D-CF27-4682-92ED-86A73A9B570C}" type="slidenum">
              <a:rPr lang="fr-FR"/>
              <a:pPr>
                <a:defRPr/>
              </a:pPr>
              <a:t>‹#›</a:t>
            </a:fld>
            <a:endParaRPr lang="fr-FR"/>
          </a:p>
        </p:txBody>
      </p:sp>
      <p:pic>
        <p:nvPicPr>
          <p:cNvPr id="4098" name="Picture 2"/>
          <p:cNvPicPr>
            <a:picLocks noChangeAspect="1" noChangeArrowheads="1"/>
          </p:cNvPicPr>
          <p:nvPr userDrawn="1"/>
        </p:nvPicPr>
        <p:blipFill>
          <a:blip r:embed="rId14">
            <a:extLst>
              <a:ext uri="{28A0092B-C50C-407E-A947-70E740481C1C}">
                <a14:useLocalDpi xmlns:a14="http://schemas.microsoft.com/office/drawing/2010/main" val="0"/>
              </a:ext>
            </a:extLst>
          </a:blip>
          <a:srcRect/>
          <a:stretch>
            <a:fillRect/>
          </a:stretch>
        </p:blipFill>
        <p:spPr bwMode="auto">
          <a:xfrm>
            <a:off x="-1" y="0"/>
            <a:ext cx="9144001" cy="6858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Sld>
  <p:clrMap bg1="lt1" tx1="dk1" bg2="lt2" tx2="dk2" accent1="accent1" accent2="accent2" accent3="accent3" accent4="accent4" accent5="accent5" accent6="accent6" hlink="hlink" folHlink="folHlink"/>
  <p:sldLayoutIdLst>
    <p:sldLayoutId id="2147483680" r:id="rId1"/>
    <p:sldLayoutId id="2147483681" r:id="rId2"/>
    <p:sldLayoutId id="2147483682" r:id="rId3"/>
    <p:sldLayoutId id="2147483683" r:id="rId4"/>
    <p:sldLayoutId id="2147483684" r:id="rId5"/>
    <p:sldLayoutId id="2147483685" r:id="rId6"/>
    <p:sldLayoutId id="2147483686" r:id="rId7"/>
    <p:sldLayoutId id="2147483687" r:id="rId8"/>
    <p:sldLayoutId id="2147483688" r:id="rId9"/>
    <p:sldLayoutId id="2147483689" r:id="rId10"/>
    <p:sldLayoutId id="2147483690" r:id="rId11"/>
    <p:sldLayoutId id="2147483691" r:id="rId12"/>
  </p:sldLayoutIdLst>
  <p:timing>
    <p:tnLst>
      <p:par>
        <p:cTn id="1" dur="indefinite" restart="never" nodeType="tmRoot"/>
      </p:par>
    </p:tnLst>
  </p:timing>
  <p:hf hdr="0" ftr="0" dt="0"/>
  <p:txStyles>
    <p:titleStyle>
      <a:lvl1pPr algn="ctr" rtl="0" eaLnBrk="0" fontAlgn="base" hangingPunct="0">
        <a:spcBef>
          <a:spcPct val="0"/>
        </a:spcBef>
        <a:spcAft>
          <a:spcPct val="0"/>
        </a:spcAft>
        <a:defRPr sz="4400">
          <a:solidFill>
            <a:schemeClr val="tx2"/>
          </a:solidFill>
          <a:latin typeface="+mj-lt"/>
          <a:ea typeface="+mj-ea"/>
          <a:cs typeface="+mj-cs"/>
        </a:defRPr>
      </a:lvl1pPr>
      <a:lvl2pPr algn="ctr" rtl="0" eaLnBrk="0" fontAlgn="base" hangingPunct="0">
        <a:spcBef>
          <a:spcPct val="0"/>
        </a:spcBef>
        <a:spcAft>
          <a:spcPct val="0"/>
        </a:spcAft>
        <a:defRPr sz="4400">
          <a:solidFill>
            <a:schemeClr val="tx2"/>
          </a:solidFill>
          <a:latin typeface="Arial" charset="0"/>
        </a:defRPr>
      </a:lvl2pPr>
      <a:lvl3pPr algn="ctr" rtl="0" eaLnBrk="0" fontAlgn="base" hangingPunct="0">
        <a:spcBef>
          <a:spcPct val="0"/>
        </a:spcBef>
        <a:spcAft>
          <a:spcPct val="0"/>
        </a:spcAft>
        <a:defRPr sz="4400">
          <a:solidFill>
            <a:schemeClr val="tx2"/>
          </a:solidFill>
          <a:latin typeface="Arial" charset="0"/>
        </a:defRPr>
      </a:lvl3pPr>
      <a:lvl4pPr algn="ctr" rtl="0" eaLnBrk="0" fontAlgn="base" hangingPunct="0">
        <a:spcBef>
          <a:spcPct val="0"/>
        </a:spcBef>
        <a:spcAft>
          <a:spcPct val="0"/>
        </a:spcAft>
        <a:defRPr sz="4400">
          <a:solidFill>
            <a:schemeClr val="tx2"/>
          </a:solidFill>
          <a:latin typeface="Arial" charset="0"/>
        </a:defRPr>
      </a:lvl4pPr>
      <a:lvl5pPr algn="ctr" rtl="0" eaLnBrk="0" fontAlgn="base" hangingPunct="0">
        <a:spcBef>
          <a:spcPct val="0"/>
        </a:spcBef>
        <a:spcAft>
          <a:spcPct val="0"/>
        </a:spcAft>
        <a:defRPr sz="4400">
          <a:solidFill>
            <a:schemeClr val="tx2"/>
          </a:solidFill>
          <a:latin typeface="Arial" charset="0"/>
        </a:defRPr>
      </a:lvl5pPr>
      <a:lvl6pPr marL="457200" algn="ctr" rtl="0" fontAlgn="base">
        <a:spcBef>
          <a:spcPct val="0"/>
        </a:spcBef>
        <a:spcAft>
          <a:spcPct val="0"/>
        </a:spcAft>
        <a:defRPr sz="4400">
          <a:solidFill>
            <a:schemeClr val="tx2"/>
          </a:solidFill>
          <a:latin typeface="Arial" charset="0"/>
        </a:defRPr>
      </a:lvl6pPr>
      <a:lvl7pPr marL="914400" algn="ctr" rtl="0" fontAlgn="base">
        <a:spcBef>
          <a:spcPct val="0"/>
        </a:spcBef>
        <a:spcAft>
          <a:spcPct val="0"/>
        </a:spcAft>
        <a:defRPr sz="4400">
          <a:solidFill>
            <a:schemeClr val="tx2"/>
          </a:solidFill>
          <a:latin typeface="Arial" charset="0"/>
        </a:defRPr>
      </a:lvl7pPr>
      <a:lvl8pPr marL="1371600" algn="ctr" rtl="0" fontAlgn="base">
        <a:spcBef>
          <a:spcPct val="0"/>
        </a:spcBef>
        <a:spcAft>
          <a:spcPct val="0"/>
        </a:spcAft>
        <a:defRPr sz="4400">
          <a:solidFill>
            <a:schemeClr val="tx2"/>
          </a:solidFill>
          <a:latin typeface="Arial" charset="0"/>
        </a:defRPr>
      </a:lvl8pPr>
      <a:lvl9pPr marL="1828800" algn="ctr" rtl="0" fontAlgn="base">
        <a:spcBef>
          <a:spcPct val="0"/>
        </a:spcBef>
        <a:spcAft>
          <a:spcPct val="0"/>
        </a:spcAft>
        <a:defRPr sz="4400">
          <a:solidFill>
            <a:schemeClr val="tx2"/>
          </a:solidFill>
          <a:latin typeface="Arial" charset="0"/>
        </a:defRPr>
      </a:lvl9pPr>
    </p:titleStyle>
    <p:body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p:bodyStyle>
    <p:otherStyle>
      <a:defPPr>
        <a:defRPr lang="de-D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5.png"/><Relationship Id="rId11" Type="http://schemas.openxmlformats.org/officeDocument/2006/relationships/image" Target="../media/image10.png"/><Relationship Id="rId5" Type="http://schemas.openxmlformats.org/officeDocument/2006/relationships/image" Target="../media/image4.png"/><Relationship Id="rId10" Type="http://schemas.openxmlformats.org/officeDocument/2006/relationships/image" Target="../media/image9.png"/><Relationship Id="rId4" Type="http://schemas.openxmlformats.org/officeDocument/2006/relationships/image" Target="../media/image3.png"/><Relationship Id="rId9" Type="http://schemas.openxmlformats.org/officeDocument/2006/relationships/image" Target="../media/image8.png"/></Relationships>
</file>

<file path=ppt/slides/_rels/slide10.xml.rels><?xml version="1.0" encoding="UTF-8" standalone="yes"?>
<Relationships xmlns="http://schemas.openxmlformats.org/package/2006/relationships"><Relationship Id="rId8" Type="http://schemas.openxmlformats.org/officeDocument/2006/relationships/image" Target="../media/image68.jpeg"/><Relationship Id="rId13" Type="http://schemas.openxmlformats.org/officeDocument/2006/relationships/image" Target="../media/image78.png"/><Relationship Id="rId3" Type="http://schemas.microsoft.com/office/2007/relationships/media" Target="../media/media5.wmv"/><Relationship Id="rId7" Type="http://schemas.openxmlformats.org/officeDocument/2006/relationships/image" Target="../media/image74.png"/><Relationship Id="rId12" Type="http://schemas.openxmlformats.org/officeDocument/2006/relationships/image" Target="../media/image77.png"/><Relationship Id="rId2" Type="http://schemas.openxmlformats.org/officeDocument/2006/relationships/video" Target="../media/media4.wmv"/><Relationship Id="rId1" Type="http://schemas.microsoft.com/office/2007/relationships/media" Target="../media/media4.wmv"/><Relationship Id="rId6" Type="http://schemas.openxmlformats.org/officeDocument/2006/relationships/notesSlide" Target="../notesSlides/notesSlide10.xml"/><Relationship Id="rId11" Type="http://schemas.openxmlformats.org/officeDocument/2006/relationships/image" Target="../media/image76.jpeg"/><Relationship Id="rId5" Type="http://schemas.openxmlformats.org/officeDocument/2006/relationships/slideLayout" Target="../slideLayouts/slideLayout7.xml"/><Relationship Id="rId10" Type="http://schemas.openxmlformats.org/officeDocument/2006/relationships/image" Target="../media/image75.png"/><Relationship Id="rId4" Type="http://schemas.openxmlformats.org/officeDocument/2006/relationships/video" Target="../media/media5.wmv"/><Relationship Id="rId9" Type="http://schemas.openxmlformats.org/officeDocument/2006/relationships/image" Target="../media/image66.png"/></Relationships>
</file>

<file path=ppt/slides/_rels/slide11.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image" Target="../media/image79.png"/><Relationship Id="rId7" Type="http://schemas.openxmlformats.org/officeDocument/2006/relationships/image" Target="../media/image83.jpeg"/><Relationship Id="rId2" Type="http://schemas.openxmlformats.org/officeDocument/2006/relationships/notesSlide" Target="../notesSlides/notesSlide11.xml"/><Relationship Id="rId1" Type="http://schemas.openxmlformats.org/officeDocument/2006/relationships/slideLayout" Target="../slideLayouts/slideLayout7.xml"/><Relationship Id="rId6" Type="http://schemas.openxmlformats.org/officeDocument/2006/relationships/image" Target="../media/image82.jpeg"/><Relationship Id="rId5" Type="http://schemas.openxmlformats.org/officeDocument/2006/relationships/image" Target="../media/image81.jpeg"/><Relationship Id="rId10" Type="http://schemas.openxmlformats.org/officeDocument/2006/relationships/image" Target="../media/image71.jpeg"/><Relationship Id="rId4" Type="http://schemas.openxmlformats.org/officeDocument/2006/relationships/image" Target="../media/image80.png"/><Relationship Id="rId9" Type="http://schemas.openxmlformats.org/officeDocument/2006/relationships/image" Target="../media/image85.jpeg"/></Relationships>
</file>

<file path=ppt/slides/_rels/slide12.xml.rels><?xml version="1.0" encoding="UTF-8" standalone="yes"?>
<Relationships xmlns="http://schemas.openxmlformats.org/package/2006/relationships"><Relationship Id="rId8" Type="http://schemas.openxmlformats.org/officeDocument/2006/relationships/image" Target="../media/image90.png"/><Relationship Id="rId13" Type="http://schemas.openxmlformats.org/officeDocument/2006/relationships/image" Target="../media/image95.png"/><Relationship Id="rId18" Type="http://schemas.openxmlformats.org/officeDocument/2006/relationships/image" Target="../media/image100.png"/><Relationship Id="rId3" Type="http://schemas.openxmlformats.org/officeDocument/2006/relationships/image" Target="../media/image11.png"/><Relationship Id="rId21" Type="http://schemas.openxmlformats.org/officeDocument/2006/relationships/image" Target="../media/image103.png"/><Relationship Id="rId7" Type="http://schemas.openxmlformats.org/officeDocument/2006/relationships/image" Target="../media/image89.png"/><Relationship Id="rId12" Type="http://schemas.openxmlformats.org/officeDocument/2006/relationships/image" Target="../media/image94.png"/><Relationship Id="rId17" Type="http://schemas.openxmlformats.org/officeDocument/2006/relationships/image" Target="../media/image99.png"/><Relationship Id="rId25" Type="http://schemas.openxmlformats.org/officeDocument/2006/relationships/image" Target="../media/image10.png"/><Relationship Id="rId2" Type="http://schemas.openxmlformats.org/officeDocument/2006/relationships/notesSlide" Target="../notesSlides/notesSlide12.xml"/><Relationship Id="rId16" Type="http://schemas.openxmlformats.org/officeDocument/2006/relationships/image" Target="../media/image98.png"/><Relationship Id="rId20" Type="http://schemas.openxmlformats.org/officeDocument/2006/relationships/image" Target="../media/image102.png"/><Relationship Id="rId1" Type="http://schemas.openxmlformats.org/officeDocument/2006/relationships/slideLayout" Target="../slideLayouts/slideLayout7.xml"/><Relationship Id="rId6" Type="http://schemas.openxmlformats.org/officeDocument/2006/relationships/image" Target="../media/image88.png"/><Relationship Id="rId11" Type="http://schemas.openxmlformats.org/officeDocument/2006/relationships/image" Target="../media/image93.png"/><Relationship Id="rId24" Type="http://schemas.openxmlformats.org/officeDocument/2006/relationships/image" Target="../media/image9.png"/><Relationship Id="rId5" Type="http://schemas.openxmlformats.org/officeDocument/2006/relationships/image" Target="../media/image87.png"/><Relationship Id="rId15" Type="http://schemas.openxmlformats.org/officeDocument/2006/relationships/image" Target="../media/image97.png"/><Relationship Id="rId23" Type="http://schemas.openxmlformats.org/officeDocument/2006/relationships/image" Target="../media/image105.png"/><Relationship Id="rId10" Type="http://schemas.openxmlformats.org/officeDocument/2006/relationships/image" Target="../media/image92.png"/><Relationship Id="rId19" Type="http://schemas.openxmlformats.org/officeDocument/2006/relationships/image" Target="../media/image101.png"/><Relationship Id="rId4" Type="http://schemas.openxmlformats.org/officeDocument/2006/relationships/image" Target="../media/image86.png"/><Relationship Id="rId9" Type="http://schemas.openxmlformats.org/officeDocument/2006/relationships/image" Target="../media/image91.png"/><Relationship Id="rId14" Type="http://schemas.openxmlformats.org/officeDocument/2006/relationships/image" Target="../media/image96.png"/><Relationship Id="rId22" Type="http://schemas.openxmlformats.org/officeDocument/2006/relationships/image" Target="../media/image104.png"/></Relationships>
</file>

<file path=ppt/slides/_rels/slide13.xml.rels><?xml version="1.0" encoding="UTF-8" standalone="yes"?>
<Relationships xmlns="http://schemas.openxmlformats.org/package/2006/relationships"><Relationship Id="rId3" Type="http://schemas.openxmlformats.org/officeDocument/2006/relationships/image" Target="../media/image106.jpeg"/><Relationship Id="rId7" Type="http://schemas.openxmlformats.org/officeDocument/2006/relationships/image" Target="../media/image5.pn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108.png"/><Relationship Id="rId4" Type="http://schemas.openxmlformats.org/officeDocument/2006/relationships/image" Target="../media/image107.png"/></Relationships>
</file>

<file path=ppt/slides/_rels/slide2.xml.rels><?xml version="1.0" encoding="UTF-8" standalone="yes"?>
<Relationships xmlns="http://schemas.openxmlformats.org/package/2006/relationships"><Relationship Id="rId8" Type="http://schemas.openxmlformats.org/officeDocument/2006/relationships/image" Target="../media/image16.png"/><Relationship Id="rId13" Type="http://schemas.openxmlformats.org/officeDocument/2006/relationships/image" Target="../media/image21.png"/><Relationship Id="rId18" Type="http://schemas.openxmlformats.org/officeDocument/2006/relationships/image" Target="../media/image26.png"/><Relationship Id="rId26" Type="http://schemas.openxmlformats.org/officeDocument/2006/relationships/image" Target="../media/image34.png"/><Relationship Id="rId3" Type="http://schemas.openxmlformats.org/officeDocument/2006/relationships/image" Target="../media/image11.png"/><Relationship Id="rId21" Type="http://schemas.openxmlformats.org/officeDocument/2006/relationships/image" Target="../media/image29.png"/><Relationship Id="rId34" Type="http://schemas.openxmlformats.org/officeDocument/2006/relationships/image" Target="../media/image10.png"/><Relationship Id="rId7" Type="http://schemas.openxmlformats.org/officeDocument/2006/relationships/image" Target="../media/image15.png"/><Relationship Id="rId12" Type="http://schemas.openxmlformats.org/officeDocument/2006/relationships/image" Target="../media/image20.png"/><Relationship Id="rId17" Type="http://schemas.openxmlformats.org/officeDocument/2006/relationships/image" Target="../media/image25.png"/><Relationship Id="rId25" Type="http://schemas.openxmlformats.org/officeDocument/2006/relationships/image" Target="../media/image33.png"/><Relationship Id="rId33" Type="http://schemas.openxmlformats.org/officeDocument/2006/relationships/image" Target="../media/image9.png"/><Relationship Id="rId2" Type="http://schemas.openxmlformats.org/officeDocument/2006/relationships/notesSlide" Target="../notesSlides/notesSlide2.xml"/><Relationship Id="rId16" Type="http://schemas.openxmlformats.org/officeDocument/2006/relationships/image" Target="../media/image24.png"/><Relationship Id="rId20" Type="http://schemas.openxmlformats.org/officeDocument/2006/relationships/image" Target="../media/image28.png"/><Relationship Id="rId29" Type="http://schemas.openxmlformats.org/officeDocument/2006/relationships/image" Target="../media/image37.png"/><Relationship Id="rId1" Type="http://schemas.openxmlformats.org/officeDocument/2006/relationships/slideLayout" Target="../slideLayouts/slideLayout19.xml"/><Relationship Id="rId6" Type="http://schemas.openxmlformats.org/officeDocument/2006/relationships/image" Target="../media/image14.png"/><Relationship Id="rId11" Type="http://schemas.openxmlformats.org/officeDocument/2006/relationships/image" Target="../media/image19.png"/><Relationship Id="rId24" Type="http://schemas.openxmlformats.org/officeDocument/2006/relationships/image" Target="../media/image32.png"/><Relationship Id="rId32" Type="http://schemas.openxmlformats.org/officeDocument/2006/relationships/image" Target="../media/image40.png"/><Relationship Id="rId5" Type="http://schemas.openxmlformats.org/officeDocument/2006/relationships/image" Target="../media/image13.png"/><Relationship Id="rId15" Type="http://schemas.openxmlformats.org/officeDocument/2006/relationships/image" Target="../media/image23.png"/><Relationship Id="rId23" Type="http://schemas.openxmlformats.org/officeDocument/2006/relationships/image" Target="../media/image31.png"/><Relationship Id="rId28" Type="http://schemas.openxmlformats.org/officeDocument/2006/relationships/image" Target="../media/image36.png"/><Relationship Id="rId10" Type="http://schemas.openxmlformats.org/officeDocument/2006/relationships/image" Target="../media/image18.png"/><Relationship Id="rId19" Type="http://schemas.openxmlformats.org/officeDocument/2006/relationships/image" Target="../media/image27.png"/><Relationship Id="rId31" Type="http://schemas.openxmlformats.org/officeDocument/2006/relationships/image" Target="../media/image39.png"/><Relationship Id="rId4" Type="http://schemas.openxmlformats.org/officeDocument/2006/relationships/image" Target="../media/image12.png"/><Relationship Id="rId9" Type="http://schemas.openxmlformats.org/officeDocument/2006/relationships/image" Target="../media/image17.png"/><Relationship Id="rId14" Type="http://schemas.openxmlformats.org/officeDocument/2006/relationships/image" Target="../media/image22.png"/><Relationship Id="rId22" Type="http://schemas.openxmlformats.org/officeDocument/2006/relationships/image" Target="../media/image30.png"/><Relationship Id="rId27" Type="http://schemas.openxmlformats.org/officeDocument/2006/relationships/image" Target="../media/image35.png"/><Relationship Id="rId30" Type="http://schemas.openxmlformats.org/officeDocument/2006/relationships/image" Target="../media/image38.png"/></Relationships>
</file>

<file path=ppt/slides/_rels/slide3.xml.rels><?xml version="1.0" encoding="UTF-8" standalone="yes"?>
<Relationships xmlns="http://schemas.openxmlformats.org/package/2006/relationships"><Relationship Id="rId8" Type="http://schemas.openxmlformats.org/officeDocument/2006/relationships/image" Target="../media/image46.jpeg"/><Relationship Id="rId3" Type="http://schemas.openxmlformats.org/officeDocument/2006/relationships/image" Target="../media/image41.png"/><Relationship Id="rId7" Type="http://schemas.openxmlformats.org/officeDocument/2006/relationships/image" Target="../media/image45.jpeg"/><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image" Target="../media/image44.jpeg"/><Relationship Id="rId5" Type="http://schemas.openxmlformats.org/officeDocument/2006/relationships/image" Target="../media/image43.jpeg"/><Relationship Id="rId10" Type="http://schemas.openxmlformats.org/officeDocument/2006/relationships/image" Target="../media/image48.jpeg"/><Relationship Id="rId4" Type="http://schemas.openxmlformats.org/officeDocument/2006/relationships/image" Target="../media/image42.png"/><Relationship Id="rId9" Type="http://schemas.openxmlformats.org/officeDocument/2006/relationships/image" Target="../media/image47.jpeg"/></Relationships>
</file>

<file path=ppt/slides/_rels/slide4.xml.rels><?xml version="1.0" encoding="UTF-8" standalone="yes"?>
<Relationships xmlns="http://schemas.openxmlformats.org/package/2006/relationships"><Relationship Id="rId8" Type="http://schemas.openxmlformats.org/officeDocument/2006/relationships/image" Target="../media/image53.jpeg"/><Relationship Id="rId3" Type="http://schemas.openxmlformats.org/officeDocument/2006/relationships/image" Target="../media/image49.png"/><Relationship Id="rId7" Type="http://schemas.openxmlformats.org/officeDocument/2006/relationships/image" Target="../media/image52.jpeg"/><Relationship Id="rId2" Type="http://schemas.openxmlformats.org/officeDocument/2006/relationships/notesSlide" Target="../notesSlides/notesSlide4.xml"/><Relationship Id="rId1" Type="http://schemas.openxmlformats.org/officeDocument/2006/relationships/slideLayout" Target="../slideLayouts/slideLayout2.xml"/><Relationship Id="rId6" Type="http://schemas.openxmlformats.org/officeDocument/2006/relationships/image" Target="../media/image51.jpeg"/><Relationship Id="rId5" Type="http://schemas.openxmlformats.org/officeDocument/2006/relationships/image" Target="../media/image50.jpeg"/><Relationship Id="rId4" Type="http://schemas.openxmlformats.org/officeDocument/2006/relationships/image" Target="../media/image3.png"/><Relationship Id="rId9" Type="http://schemas.openxmlformats.org/officeDocument/2006/relationships/image" Target="../media/image54.jpeg"/></Relationships>
</file>

<file path=ppt/slides/_rels/slide5.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45.jpeg"/></Relationships>
</file>

<file path=ppt/slides/_rels/slide6.xml.rels><?xml version="1.0" encoding="UTF-8" standalone="yes"?>
<Relationships xmlns="http://schemas.openxmlformats.org/package/2006/relationships"><Relationship Id="rId3" Type="http://schemas.openxmlformats.org/officeDocument/2006/relationships/image" Target="../media/image58.jpeg"/><Relationship Id="rId2" Type="http://schemas.openxmlformats.org/officeDocument/2006/relationships/notesSlide" Target="../notesSlides/notesSlide6.xml"/><Relationship Id="rId1" Type="http://schemas.openxmlformats.org/officeDocument/2006/relationships/slideLayout" Target="../slideLayouts/slideLayout2.xml"/><Relationship Id="rId6" Type="http://schemas.openxmlformats.org/officeDocument/2006/relationships/image" Target="../media/image61.png"/><Relationship Id="rId5" Type="http://schemas.openxmlformats.org/officeDocument/2006/relationships/image" Target="../media/image60.png"/><Relationship Id="rId4" Type="http://schemas.openxmlformats.org/officeDocument/2006/relationships/image" Target="../media/image59.jpeg"/></Relationships>
</file>

<file path=ppt/slides/_rels/slide7.xml.rels><?xml version="1.0" encoding="UTF-8" standalone="yes"?>
<Relationships xmlns="http://schemas.openxmlformats.org/package/2006/relationships"><Relationship Id="rId8" Type="http://schemas.openxmlformats.org/officeDocument/2006/relationships/image" Target="../media/image66.png"/><Relationship Id="rId3" Type="http://schemas.openxmlformats.org/officeDocument/2006/relationships/image" Target="../media/image62.png"/><Relationship Id="rId7" Type="http://schemas.openxmlformats.org/officeDocument/2006/relationships/image" Target="../media/image65.png"/><Relationship Id="rId2" Type="http://schemas.openxmlformats.org/officeDocument/2006/relationships/notesSlide" Target="../notesSlides/notesSlide7.xml"/><Relationship Id="rId1" Type="http://schemas.openxmlformats.org/officeDocument/2006/relationships/slideLayout" Target="../slideLayouts/slideLayout7.xml"/><Relationship Id="rId6" Type="http://schemas.openxmlformats.org/officeDocument/2006/relationships/image" Target="../media/image64.png"/><Relationship Id="rId5" Type="http://schemas.openxmlformats.org/officeDocument/2006/relationships/image" Target="../media/image63.png"/><Relationship Id="rId4" Type="http://schemas.openxmlformats.org/officeDocument/2006/relationships/image" Target="../media/image41.png"/></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7.xml"/><Relationship Id="rId7" Type="http://schemas.openxmlformats.org/officeDocument/2006/relationships/image" Target="../media/image41.png"/><Relationship Id="rId2" Type="http://schemas.openxmlformats.org/officeDocument/2006/relationships/video" Target="../media/media1.wmv"/><Relationship Id="rId1" Type="http://schemas.microsoft.com/office/2007/relationships/media" Target="../media/media1.wmv"/><Relationship Id="rId6" Type="http://schemas.openxmlformats.org/officeDocument/2006/relationships/image" Target="../media/image68.jpeg"/><Relationship Id="rId5" Type="http://schemas.openxmlformats.org/officeDocument/2006/relationships/image" Target="../media/image67.png"/><Relationship Id="rId4"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image" Target="../media/image73.png"/><Relationship Id="rId3" Type="http://schemas.openxmlformats.org/officeDocument/2006/relationships/video" Target="../media/media2.wmv"/><Relationship Id="rId7" Type="http://schemas.openxmlformats.org/officeDocument/2006/relationships/notesSlide" Target="../notesSlides/notesSlide9.xml"/><Relationship Id="rId12" Type="http://schemas.openxmlformats.org/officeDocument/2006/relationships/image" Target="../media/image72.png"/><Relationship Id="rId2" Type="http://schemas.microsoft.com/office/2007/relationships/media" Target="../media/media2.wmv"/><Relationship Id="rId1" Type="http://schemas.openxmlformats.org/officeDocument/2006/relationships/themeOverride" Target="../theme/themeOverride1.xml"/><Relationship Id="rId6" Type="http://schemas.openxmlformats.org/officeDocument/2006/relationships/slideLayout" Target="../slideLayouts/slideLayout7.xml"/><Relationship Id="rId11" Type="http://schemas.openxmlformats.org/officeDocument/2006/relationships/image" Target="../media/image71.jpeg"/><Relationship Id="rId5" Type="http://schemas.openxmlformats.org/officeDocument/2006/relationships/video" Target="../media/media3.wmv"/><Relationship Id="rId10" Type="http://schemas.openxmlformats.org/officeDocument/2006/relationships/image" Target="../media/image70.png"/><Relationship Id="rId4" Type="http://schemas.microsoft.com/office/2007/relationships/media" Target="../media/media3.wmv"/><Relationship Id="rId9" Type="http://schemas.openxmlformats.org/officeDocument/2006/relationships/image" Target="../media/image68.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descr="N:\User_ab_10062013\Boamah\ECB_DATEN\PNG\Karte_mit_Inseln_GruenGoldHellgrau_ohne_Island.png"/>
          <p:cNvPicPr>
            <a:picLocks noChangeAspect="1" noChangeArrowheads="1"/>
          </p:cNvPicPr>
          <p:nvPr/>
        </p:nvPicPr>
        <p:blipFill rotWithShape="1">
          <a:blip r:embed="rId3">
            <a:extLst>
              <a:ext uri="{28A0092B-C50C-407E-A947-70E740481C1C}">
                <a14:useLocalDpi xmlns:a14="http://schemas.microsoft.com/office/drawing/2010/main" val="0"/>
              </a:ext>
            </a:extLst>
          </a:blip>
          <a:srcRect l="9159" r="8061" b="375"/>
          <a:stretch/>
        </p:blipFill>
        <p:spPr bwMode="auto">
          <a:xfrm>
            <a:off x="1145118" y="0"/>
            <a:ext cx="7998882" cy="6858000"/>
          </a:xfrm>
          <a:prstGeom prst="rect">
            <a:avLst/>
          </a:prstGeom>
          <a:noFill/>
          <a:extLst>
            <a:ext uri="{909E8E84-426E-40DD-AFC4-6F175D3DCCD1}">
              <a14:hiddenFill xmlns:a14="http://schemas.microsoft.com/office/drawing/2010/main">
                <a:solidFill>
                  <a:srgbClr val="FFFFFF"/>
                </a:solidFill>
              </a14:hiddenFill>
            </a:ext>
          </a:extLst>
        </p:spPr>
      </p:pic>
      <p:grpSp>
        <p:nvGrpSpPr>
          <p:cNvPr id="8" name="Gruppieren 7"/>
          <p:cNvGrpSpPr/>
          <p:nvPr/>
        </p:nvGrpSpPr>
        <p:grpSpPr>
          <a:xfrm>
            <a:off x="4467675" y="836948"/>
            <a:ext cx="2837282" cy="1248921"/>
            <a:chOff x="4467675" y="836948"/>
            <a:chExt cx="2837282" cy="1248921"/>
          </a:xfrm>
          <a:effectLst>
            <a:outerShdw blurRad="50800" dist="38100" dir="16200000" rotWithShape="0">
              <a:prstClr val="black">
                <a:alpha val="40000"/>
              </a:prstClr>
            </a:outerShdw>
          </a:effectLst>
        </p:grpSpPr>
        <p:pic>
          <p:nvPicPr>
            <p:cNvPr id="1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50571" y="836948"/>
              <a:ext cx="2754386" cy="1248921"/>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5" name="Textfeld 1"/>
            <p:cNvSpPr txBox="1">
              <a:spLocks noChangeArrowheads="1"/>
            </p:cNvSpPr>
            <p:nvPr/>
          </p:nvSpPr>
          <p:spPr bwMode="auto">
            <a:xfrm>
              <a:off x="4467675" y="1045909"/>
              <a:ext cx="2739307" cy="830997"/>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n-lt"/>
                </a:rPr>
                <a:t>338 </a:t>
              </a:r>
              <a:r>
                <a:rPr lang="de-DE" altLang="de-DE" sz="2400" b="1" dirty="0" err="1">
                  <a:solidFill>
                    <a:srgbClr val="000099"/>
                  </a:solidFill>
                  <a:latin typeface="+mn-lt"/>
                </a:rPr>
                <a:t>miljoen</a:t>
              </a:r>
              <a:r>
                <a:rPr lang="de-DE" altLang="de-DE" sz="2400" b="1" dirty="0">
                  <a:solidFill>
                    <a:srgbClr val="000099"/>
                  </a:solidFill>
                  <a:latin typeface="+mn-lt"/>
                </a:rPr>
                <a:t> </a:t>
              </a:r>
              <a:r>
                <a:rPr lang="de-DE" altLang="de-DE" sz="2400" b="1" dirty="0" err="1">
                  <a:solidFill>
                    <a:srgbClr val="000099"/>
                  </a:solidFill>
                  <a:latin typeface="+mn-lt"/>
                </a:rPr>
                <a:t>mensen</a:t>
              </a:r>
              <a:endParaRPr lang="de-DE" altLang="de-DE" sz="2400" b="1" dirty="0">
                <a:solidFill>
                  <a:srgbClr val="000099"/>
                </a:solidFill>
                <a:latin typeface="+mn-lt"/>
              </a:endParaRPr>
            </a:p>
          </p:txBody>
        </p:sp>
      </p:grpSp>
      <p:sp>
        <p:nvSpPr>
          <p:cNvPr id="3" name="TextBox 2"/>
          <p:cNvSpPr txBox="1"/>
          <p:nvPr/>
        </p:nvSpPr>
        <p:spPr>
          <a:xfrm>
            <a:off x="2356522" y="6093296"/>
            <a:ext cx="4427879" cy="646331"/>
          </a:xfrm>
          <a:prstGeom prst="rect">
            <a:avLst/>
          </a:prstGeom>
          <a:noFill/>
          <a:effectLst>
            <a:outerShdw blurRad="50800" dist="38100" dir="2700000" algn="tl" rotWithShape="0">
              <a:prstClr val="black">
                <a:alpha val="40000"/>
              </a:prstClr>
            </a:outerShdw>
          </a:effectLst>
        </p:spPr>
        <p:txBody>
          <a:bodyPr wrap="none" rtlCol="0">
            <a:spAutoFit/>
          </a:bodyPr>
          <a:lstStyle/>
          <a:p>
            <a:r>
              <a:rPr lang="en-GB" sz="3600" b="1" dirty="0" err="1">
                <a:solidFill>
                  <a:srgbClr val="000099"/>
                </a:solidFill>
                <a:latin typeface="+mn-lt"/>
              </a:rPr>
              <a:t>Eén</a:t>
            </a:r>
            <a:r>
              <a:rPr lang="en-GB" sz="3600" b="1" dirty="0">
                <a:solidFill>
                  <a:srgbClr val="000099"/>
                </a:solidFill>
                <a:latin typeface="+mn-lt"/>
              </a:rPr>
              <a:t> munt – de euro</a:t>
            </a:r>
          </a:p>
        </p:txBody>
      </p:sp>
      <p:pic>
        <p:nvPicPr>
          <p:cNvPr id="4" name="Picture 2" descr="O:\Kd2\ECB\Beratung\Direct Marketing\Euro 5 und 10 und 20 Euro School ppt\Praese Material\Neu 2015 Freisteller\_alex09_04.pn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902320" y="980728"/>
            <a:ext cx="3638232" cy="6084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 name="Picture 3" descr="O:\Kd2\ECB\Beratung\Direct Marketing\Euro 5 und 10 und 20 Euro School ppt\Praese Material\Neu 2015 Freisteller\_anna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94949" y="1111116"/>
            <a:ext cx="3710765" cy="591828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N:\User_ab_10062013\Boamah\ECB_DATEN\PNG\Island.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860683" y="548680"/>
            <a:ext cx="1567301" cy="940382"/>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uppieren 5"/>
          <p:cNvGrpSpPr/>
          <p:nvPr/>
        </p:nvGrpSpPr>
        <p:grpSpPr>
          <a:xfrm>
            <a:off x="1251195" y="692856"/>
            <a:ext cx="2456709" cy="1440000"/>
            <a:chOff x="1215895" y="-2158395"/>
            <a:chExt cx="2456709" cy="1559197"/>
          </a:xfrm>
        </p:grpSpPr>
        <p:pic>
          <p:nvPicPr>
            <p:cNvPr id="15" name="Picture 4" descr="O:\Kd2\ECB\Beratung\Direct Marketing\Euro 5 und 10 und 20 Euro School ppt\Praese Material\Neu 2015 Freisteller\Sprechblas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1215895" y="-2158395"/>
              <a:ext cx="2312133" cy="1559197"/>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6" name="Textfeld 1"/>
            <p:cNvSpPr txBox="1">
              <a:spLocks noChangeArrowheads="1"/>
            </p:cNvSpPr>
            <p:nvPr/>
          </p:nvSpPr>
          <p:spPr bwMode="auto">
            <a:xfrm>
              <a:off x="1369665" y="-1831041"/>
              <a:ext cx="2302939" cy="499880"/>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2400" b="1" dirty="0">
                  <a:solidFill>
                    <a:srgbClr val="000099"/>
                  </a:solidFill>
                  <a:latin typeface="+mn-lt"/>
                </a:rPr>
                <a:t>19 landen</a:t>
              </a:r>
            </a:p>
          </p:txBody>
        </p:sp>
      </p:grpSp>
      <p:pic>
        <p:nvPicPr>
          <p:cNvPr id="1026" name="Picture 2" descr="O:\Kd2\ECB\Beratung\Direct Marketing\Euro 5 und 10 und 20 Euro School ppt\Praese Material\Our Money Logo\Our_money_2013_NL_2c.pn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11117" t="33078"/>
          <a:stretch/>
        </p:blipFill>
        <p:spPr bwMode="auto">
          <a:xfrm>
            <a:off x="108000" y="43200"/>
            <a:ext cx="1735200" cy="840707"/>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2" descr="O:\Kd2\ECB\Beratung\Direct Marketing\Euro 5 und 10 und 20 Euro School ppt\Praese Material\Legenden\Legende_NL.png"/>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132000" y="208800"/>
            <a:ext cx="1147235" cy="396000"/>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3" descr="O:\Kd2\ECB\Beratung\Direct Marketing\Euro 5 und 10 und 20 Euro School ppt\Praese Material\Inseln\Inseln_NL.png"/>
          <p:cNvPicPr>
            <a:picLocks noChangeAspect="1" noChangeArrowheads="1"/>
          </p:cNvPicPr>
          <p:nvPr/>
        </p:nvPicPr>
        <p:blipFill rotWithShape="1">
          <a:blip r:embed="rId11">
            <a:extLst>
              <a:ext uri="{28A0092B-C50C-407E-A947-70E740481C1C}">
                <a14:useLocalDpi xmlns:a14="http://schemas.microsoft.com/office/drawing/2010/main" val="0"/>
              </a:ext>
            </a:extLst>
          </a:blip>
          <a:srcRect r="26515"/>
          <a:stretch/>
        </p:blipFill>
        <p:spPr bwMode="auto">
          <a:xfrm>
            <a:off x="108000" y="4320000"/>
            <a:ext cx="372720"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34" presetClass="emph" presetSubtype="0" fill="hold" grpId="0" nodeType="clickEffect">
                                  <p:stCondLst>
                                    <p:cond delay="0"/>
                                  </p:stCondLst>
                                  <p:iterate type="lt">
                                    <p:tmPct val="10000"/>
                                  </p:iterate>
                                  <p:childTnLst>
                                    <p:animMotion origin="layout" path="M 0.0 0.0 L 0.0 -0.07213" pathEditMode="relative" ptsTypes="">
                                      <p:cBhvr>
                                        <p:cTn id="16" dur="250" accel="50000" decel="50000" autoRev="1" fill="hold">
                                          <p:stCondLst>
                                            <p:cond delay="0"/>
                                          </p:stCondLst>
                                        </p:cTn>
                                        <p:tgtEl>
                                          <p:spTgt spid="3"/>
                                        </p:tgtEl>
                                        <p:attrNameLst>
                                          <p:attrName>ppt_x</p:attrName>
                                          <p:attrName>ppt_y</p:attrName>
                                        </p:attrNameLst>
                                      </p:cBhvr>
                                    </p:animMotion>
                                    <p:animRot by="1500000">
                                      <p:cBhvr>
                                        <p:cTn id="17" dur="125" fill="hold">
                                          <p:stCondLst>
                                            <p:cond delay="0"/>
                                          </p:stCondLst>
                                        </p:cTn>
                                        <p:tgtEl>
                                          <p:spTgt spid="3"/>
                                        </p:tgtEl>
                                        <p:attrNameLst>
                                          <p:attrName>r</p:attrName>
                                        </p:attrNameLst>
                                      </p:cBhvr>
                                    </p:animRot>
                                    <p:animRot by="-1500000">
                                      <p:cBhvr>
                                        <p:cTn id="18" dur="125" fill="hold">
                                          <p:stCondLst>
                                            <p:cond delay="125"/>
                                          </p:stCondLst>
                                        </p:cTn>
                                        <p:tgtEl>
                                          <p:spTgt spid="3"/>
                                        </p:tgtEl>
                                        <p:attrNameLst>
                                          <p:attrName>r</p:attrName>
                                        </p:attrNameLst>
                                      </p:cBhvr>
                                    </p:animRot>
                                    <p:animRot by="-1500000">
                                      <p:cBhvr>
                                        <p:cTn id="19" dur="125" fill="hold">
                                          <p:stCondLst>
                                            <p:cond delay="250"/>
                                          </p:stCondLst>
                                        </p:cTn>
                                        <p:tgtEl>
                                          <p:spTgt spid="3"/>
                                        </p:tgtEl>
                                        <p:attrNameLst>
                                          <p:attrName>r</p:attrName>
                                        </p:attrNameLst>
                                      </p:cBhvr>
                                    </p:animRot>
                                    <p:animRot by="1500000">
                                      <p:cBhvr>
                                        <p:cTn id="2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 name="new-video-security-20-emerald-number.mpg">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7"/>
          <a:stretch>
            <a:fillRect/>
          </a:stretch>
        </p:blipFill>
        <p:spPr>
          <a:xfrm>
            <a:off x="3744399" y="2852544"/>
            <a:ext cx="2348880" cy="1879104"/>
          </a:xfrm>
          <a:prstGeom prst="rect">
            <a:avLst/>
          </a:prstGeom>
        </p:spPr>
      </p:pic>
      <p:pic>
        <p:nvPicPr>
          <p:cNvPr id="16" name="Picture 3" descr="O:\Kd2\ECB\Beratung\Direct Marketing\Euro 5 und 10 und 20 Euro School ppt\Praese Material\Bilder\Banknote.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545200" y="2772000"/>
            <a:ext cx="4747279"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5" name="Rechteck 14"/>
          <p:cNvSpPr/>
          <p:nvPr/>
        </p:nvSpPr>
        <p:spPr>
          <a:xfrm>
            <a:off x="2895104" y="4662660"/>
            <a:ext cx="812800" cy="576065"/>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1" name="Text Box 6"/>
          <p:cNvSpPr txBox="1">
            <a:spLocks noChangeArrowheads="1"/>
          </p:cNvSpPr>
          <p:nvPr/>
        </p:nvSpPr>
        <p:spPr bwMode="auto">
          <a:xfrm>
            <a:off x="781200" y="1076400"/>
            <a:ext cx="7560839" cy="1415772"/>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n-lt"/>
              </a:rPr>
              <a:t>KANTEL</a:t>
            </a:r>
            <a:endParaRPr lang="en-US" altLang="de-DE" sz="3200" b="1" dirty="0" smtClean="0">
              <a:solidFill>
                <a:srgbClr val="000099"/>
              </a:solidFill>
              <a:latin typeface="+mn-lt"/>
            </a:endParaRPr>
          </a:p>
          <a:p>
            <a:pPr algn="ctr"/>
            <a:r>
              <a:rPr lang="en-US" altLang="de-DE" sz="1700" dirty="0" smtClean="0">
                <a:solidFill>
                  <a:srgbClr val="000099"/>
                </a:solidFill>
                <a:latin typeface="+mn-lt"/>
              </a:rPr>
              <a:t>Het </a:t>
            </a:r>
            <a:r>
              <a:rPr lang="en-US" altLang="de-DE" sz="1700" b="1" dirty="0" smtClean="0">
                <a:solidFill>
                  <a:srgbClr val="000099"/>
                </a:solidFill>
                <a:latin typeface="+mn-lt"/>
              </a:rPr>
              <a:t>hologram</a:t>
            </a:r>
            <a:r>
              <a:rPr lang="en-US" altLang="de-DE" sz="1700" dirty="0" smtClean="0">
                <a:solidFill>
                  <a:srgbClr val="000099"/>
                </a:solidFill>
                <a:latin typeface="+mn-lt"/>
              </a:rPr>
              <a:t> </a:t>
            </a:r>
            <a:r>
              <a:rPr lang="en-US" altLang="de-DE" sz="1700" dirty="0" err="1" smtClean="0">
                <a:solidFill>
                  <a:srgbClr val="000099"/>
                </a:solidFill>
                <a:latin typeface="+mn-lt"/>
              </a:rPr>
              <a:t>toont</a:t>
            </a:r>
            <a:r>
              <a:rPr lang="en-US" altLang="de-DE" sz="1700" dirty="0" smtClean="0">
                <a:solidFill>
                  <a:srgbClr val="000099"/>
                </a:solidFill>
                <a:latin typeface="+mn-lt"/>
              </a:rPr>
              <a:t> </a:t>
            </a:r>
            <a:r>
              <a:rPr lang="en-US" altLang="de-DE" sz="1700" dirty="0" err="1" smtClean="0">
                <a:solidFill>
                  <a:srgbClr val="000099"/>
                </a:solidFill>
                <a:latin typeface="+mn-lt"/>
              </a:rPr>
              <a:t>een</a:t>
            </a:r>
            <a:r>
              <a:rPr lang="en-US" altLang="de-DE" sz="1700" dirty="0" smtClean="0">
                <a:solidFill>
                  <a:srgbClr val="000099"/>
                </a:solidFill>
                <a:latin typeface="+mn-lt"/>
              </a:rPr>
              <a:t> </a:t>
            </a:r>
            <a:r>
              <a:rPr lang="en-US" altLang="de-DE" sz="1700" dirty="0" err="1" smtClean="0">
                <a:solidFill>
                  <a:srgbClr val="000099"/>
                </a:solidFill>
                <a:latin typeface="+mn-lt"/>
              </a:rPr>
              <a:t>portret</a:t>
            </a:r>
            <a:r>
              <a:rPr lang="en-US" altLang="de-DE" sz="1700" dirty="0" smtClean="0">
                <a:solidFill>
                  <a:srgbClr val="000099"/>
                </a:solidFill>
                <a:latin typeface="+mn-lt"/>
              </a:rPr>
              <a:t> van Europa </a:t>
            </a:r>
            <a:r>
              <a:rPr lang="en-US" altLang="de-DE" sz="1700" dirty="0" err="1" smtClean="0">
                <a:solidFill>
                  <a:srgbClr val="000099"/>
                </a:solidFill>
                <a:latin typeface="+mn-lt"/>
              </a:rPr>
              <a:t>en</a:t>
            </a:r>
            <a:r>
              <a:rPr lang="en-US" altLang="de-DE" sz="1700" dirty="0" smtClean="0">
                <a:solidFill>
                  <a:srgbClr val="000099"/>
                </a:solidFill>
                <a:latin typeface="+mn-lt"/>
              </a:rPr>
              <a:t> het </a:t>
            </a:r>
            <a:r>
              <a:rPr lang="en-US" altLang="de-DE" sz="1700" dirty="0" err="1" smtClean="0">
                <a:solidFill>
                  <a:srgbClr val="000099"/>
                </a:solidFill>
                <a:latin typeface="+mn-lt"/>
              </a:rPr>
              <a:t>waardecijfer</a:t>
            </a:r>
            <a:r>
              <a:rPr lang="en-US" altLang="de-DE" sz="1700" dirty="0" smtClean="0">
                <a:solidFill>
                  <a:srgbClr val="000099"/>
                </a:solidFill>
                <a:latin typeface="+mn-lt"/>
              </a:rPr>
              <a:t>. Het </a:t>
            </a:r>
            <a:r>
              <a:rPr lang="en-US" altLang="de-DE" sz="1700" b="1" dirty="0" err="1" smtClean="0">
                <a:solidFill>
                  <a:srgbClr val="000099"/>
                </a:solidFill>
                <a:latin typeface="+mn-lt"/>
              </a:rPr>
              <a:t>portretraampje</a:t>
            </a:r>
            <a:r>
              <a:rPr lang="en-US" altLang="de-DE" sz="1700" b="1" dirty="0" smtClean="0">
                <a:solidFill>
                  <a:srgbClr val="000099"/>
                </a:solidFill>
                <a:latin typeface="+mn-lt"/>
              </a:rPr>
              <a:t> </a:t>
            </a:r>
            <a:r>
              <a:rPr lang="en-US" altLang="de-DE" sz="1700" dirty="0" err="1" smtClean="0">
                <a:solidFill>
                  <a:srgbClr val="000099"/>
                </a:solidFill>
                <a:latin typeface="+mn-lt"/>
              </a:rPr>
              <a:t>toont</a:t>
            </a:r>
            <a:r>
              <a:rPr lang="en-US" altLang="de-DE" sz="1700" dirty="0" smtClean="0">
                <a:solidFill>
                  <a:srgbClr val="000099"/>
                </a:solidFill>
                <a:latin typeface="+mn-lt"/>
              </a:rPr>
              <a:t> </a:t>
            </a:r>
            <a:r>
              <a:rPr lang="en-US" altLang="de-DE" sz="1700" dirty="0" err="1" smtClean="0">
                <a:solidFill>
                  <a:srgbClr val="000099"/>
                </a:solidFill>
                <a:latin typeface="+mn-lt"/>
              </a:rPr>
              <a:t>regenboogkleurige</a:t>
            </a:r>
            <a:r>
              <a:rPr lang="en-US" altLang="de-DE" sz="1700" dirty="0" smtClean="0">
                <a:solidFill>
                  <a:srgbClr val="000099"/>
                </a:solidFill>
                <a:latin typeface="+mn-lt"/>
              </a:rPr>
              <a:t> </a:t>
            </a:r>
            <a:r>
              <a:rPr lang="en-US" altLang="de-DE" sz="1700" dirty="0" err="1" smtClean="0">
                <a:solidFill>
                  <a:srgbClr val="000099"/>
                </a:solidFill>
                <a:latin typeface="+mn-lt"/>
              </a:rPr>
              <a:t>lijntjes</a:t>
            </a:r>
            <a:r>
              <a:rPr lang="en-US" altLang="de-DE" sz="1700" dirty="0" smtClean="0">
                <a:solidFill>
                  <a:srgbClr val="000099"/>
                </a:solidFill>
                <a:latin typeface="+mn-lt"/>
              </a:rPr>
              <a:t> </a:t>
            </a:r>
            <a:r>
              <a:rPr lang="en-US" altLang="de-DE" sz="1700" dirty="0" err="1" smtClean="0">
                <a:solidFill>
                  <a:srgbClr val="000099"/>
                </a:solidFill>
                <a:latin typeface="+mn-lt"/>
              </a:rPr>
              <a:t>als</a:t>
            </a:r>
            <a:r>
              <a:rPr lang="en-US" altLang="de-DE" sz="1700" dirty="0" smtClean="0">
                <a:solidFill>
                  <a:srgbClr val="000099"/>
                </a:solidFill>
                <a:latin typeface="+mn-lt"/>
              </a:rPr>
              <a:t> het </a:t>
            </a:r>
            <a:r>
              <a:rPr lang="en-US" altLang="de-DE" sz="1700" dirty="0" err="1" smtClean="0">
                <a:solidFill>
                  <a:srgbClr val="000099"/>
                </a:solidFill>
                <a:latin typeface="+mn-lt"/>
              </a:rPr>
              <a:t>wordt</a:t>
            </a:r>
            <a:r>
              <a:rPr lang="en-US" altLang="de-DE" sz="1700" dirty="0" smtClean="0">
                <a:solidFill>
                  <a:srgbClr val="000099"/>
                </a:solidFill>
                <a:latin typeface="+mn-lt"/>
              </a:rPr>
              <a:t> </a:t>
            </a:r>
            <a:r>
              <a:rPr lang="en-US" altLang="de-DE" sz="1700" dirty="0" err="1" smtClean="0">
                <a:solidFill>
                  <a:srgbClr val="000099"/>
                </a:solidFill>
                <a:latin typeface="+mn-lt"/>
              </a:rPr>
              <a:t>gekanteld</a:t>
            </a:r>
            <a:r>
              <a:rPr lang="en-US" altLang="de-DE" sz="1700" dirty="0" smtClean="0">
                <a:solidFill>
                  <a:srgbClr val="000099"/>
                </a:solidFill>
                <a:latin typeface="+mn-lt"/>
              </a:rPr>
              <a:t>. Het </a:t>
            </a:r>
            <a:r>
              <a:rPr lang="en-US" altLang="de-DE" sz="1700" b="1" dirty="0" err="1" smtClean="0">
                <a:solidFill>
                  <a:srgbClr val="000099"/>
                </a:solidFill>
                <a:latin typeface="+mn-lt"/>
              </a:rPr>
              <a:t>smaragdgroene</a:t>
            </a:r>
            <a:r>
              <a:rPr lang="en-US" altLang="de-DE" sz="1700" b="1" dirty="0" smtClean="0">
                <a:solidFill>
                  <a:srgbClr val="000099"/>
                </a:solidFill>
                <a:latin typeface="+mn-lt"/>
              </a:rPr>
              <a:t> </a:t>
            </a:r>
            <a:r>
              <a:rPr lang="en-US" altLang="de-DE" sz="1700" b="1" dirty="0" err="1" smtClean="0">
                <a:solidFill>
                  <a:srgbClr val="000099"/>
                </a:solidFill>
                <a:latin typeface="+mn-lt"/>
              </a:rPr>
              <a:t>cijfer</a:t>
            </a:r>
            <a:r>
              <a:rPr lang="en-US" altLang="de-DE" sz="1700" b="1" dirty="0" smtClean="0">
                <a:solidFill>
                  <a:srgbClr val="000099"/>
                </a:solidFill>
                <a:latin typeface="+mn-lt"/>
              </a:rPr>
              <a:t> </a:t>
            </a:r>
            <a:r>
              <a:rPr lang="en-US" altLang="de-DE" sz="1700" dirty="0" err="1" smtClean="0">
                <a:solidFill>
                  <a:srgbClr val="000099"/>
                </a:solidFill>
                <a:latin typeface="+mn-lt"/>
              </a:rPr>
              <a:t>vertoont</a:t>
            </a:r>
            <a:r>
              <a:rPr lang="en-US" altLang="de-DE" sz="1700" dirty="0" smtClean="0">
                <a:solidFill>
                  <a:srgbClr val="000099"/>
                </a:solidFill>
                <a:latin typeface="+mn-lt"/>
              </a:rPr>
              <a:t> </a:t>
            </a:r>
            <a:r>
              <a:rPr lang="en-US" altLang="de-DE" sz="1700" dirty="0" err="1" smtClean="0">
                <a:solidFill>
                  <a:srgbClr val="000099"/>
                </a:solidFill>
                <a:latin typeface="+mn-lt"/>
              </a:rPr>
              <a:t>een</a:t>
            </a:r>
            <a:r>
              <a:rPr lang="en-US" altLang="de-DE" sz="1700" dirty="0" smtClean="0">
                <a:solidFill>
                  <a:srgbClr val="000099"/>
                </a:solidFill>
                <a:latin typeface="+mn-lt"/>
              </a:rPr>
              <a:t> </a:t>
            </a:r>
            <a:r>
              <a:rPr lang="en-US" altLang="de-DE" sz="1700" dirty="0" err="1" smtClean="0">
                <a:solidFill>
                  <a:srgbClr val="000099"/>
                </a:solidFill>
                <a:latin typeface="+mn-lt"/>
              </a:rPr>
              <a:t>lichteffect</a:t>
            </a:r>
            <a:r>
              <a:rPr lang="en-US" altLang="de-DE" sz="1700" dirty="0" smtClean="0">
                <a:solidFill>
                  <a:srgbClr val="000099"/>
                </a:solidFill>
                <a:latin typeface="+mn-lt"/>
              </a:rPr>
              <a:t> </a:t>
            </a:r>
            <a:r>
              <a:rPr lang="en-US" altLang="de-DE" sz="1700" dirty="0" err="1" smtClean="0">
                <a:solidFill>
                  <a:srgbClr val="000099"/>
                </a:solidFill>
                <a:latin typeface="+mn-lt"/>
              </a:rPr>
              <a:t>dat</a:t>
            </a:r>
            <a:r>
              <a:rPr lang="en-US" altLang="de-DE" sz="1700" dirty="0" smtClean="0">
                <a:solidFill>
                  <a:srgbClr val="000099"/>
                </a:solidFill>
                <a:latin typeface="+mn-lt"/>
              </a:rPr>
              <a:t> op </a:t>
            </a:r>
            <a:r>
              <a:rPr lang="en-US" altLang="de-DE" sz="1700" dirty="0" err="1" smtClean="0">
                <a:solidFill>
                  <a:srgbClr val="000099"/>
                </a:solidFill>
                <a:latin typeface="+mn-lt"/>
              </a:rPr>
              <a:t>en</a:t>
            </a:r>
            <a:r>
              <a:rPr lang="en-US" altLang="de-DE" sz="1700" dirty="0" smtClean="0">
                <a:solidFill>
                  <a:srgbClr val="000099"/>
                </a:solidFill>
                <a:latin typeface="+mn-lt"/>
              </a:rPr>
              <a:t> </a:t>
            </a:r>
            <a:r>
              <a:rPr lang="en-US" altLang="de-DE" sz="1700" dirty="0" err="1" smtClean="0">
                <a:solidFill>
                  <a:srgbClr val="000099"/>
                </a:solidFill>
                <a:latin typeface="+mn-lt"/>
              </a:rPr>
              <a:t>neer</a:t>
            </a:r>
            <a:r>
              <a:rPr lang="en-US" altLang="de-DE" sz="1700" dirty="0" smtClean="0">
                <a:solidFill>
                  <a:srgbClr val="000099"/>
                </a:solidFill>
                <a:latin typeface="+mn-lt"/>
              </a:rPr>
              <a:t> </a:t>
            </a:r>
            <a:r>
              <a:rPr lang="en-US" altLang="de-DE" sz="1700" dirty="0" err="1" smtClean="0">
                <a:solidFill>
                  <a:srgbClr val="000099"/>
                </a:solidFill>
                <a:latin typeface="+mn-lt"/>
              </a:rPr>
              <a:t>beweegt</a:t>
            </a:r>
            <a:r>
              <a:rPr lang="en-US" altLang="de-DE" sz="1700" dirty="0" smtClean="0">
                <a:solidFill>
                  <a:srgbClr val="000099"/>
                </a:solidFill>
                <a:latin typeface="+mn-lt"/>
              </a:rPr>
              <a:t>.</a:t>
            </a:r>
            <a:endParaRPr lang="nl-NL" altLang="de-DE" sz="1700" dirty="0">
              <a:solidFill>
                <a:srgbClr val="000099"/>
              </a:solidFill>
              <a:latin typeface="+mn-lt"/>
            </a:endParaRPr>
          </a:p>
        </p:txBody>
      </p:sp>
      <p:sp>
        <p:nvSpPr>
          <p:cNvPr id="18"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n-lt"/>
              </a:rPr>
              <a:t> De </a:t>
            </a:r>
            <a:r>
              <a:rPr lang="fr-FR" altLang="de-DE" sz="4000" b="1" dirty="0" err="1">
                <a:solidFill>
                  <a:srgbClr val="000099"/>
                </a:solidFill>
                <a:latin typeface="+mn-lt"/>
              </a:rPr>
              <a:t>echtheidskenmerken</a:t>
            </a:r>
            <a:endParaRPr lang="fr-FR" altLang="de-DE" sz="4000" b="1" dirty="0">
              <a:solidFill>
                <a:srgbClr val="000099"/>
              </a:solidFill>
              <a:latin typeface="+mn-lt"/>
            </a:endParaRPr>
          </a:p>
        </p:txBody>
      </p:sp>
      <p:sp>
        <p:nvSpPr>
          <p:cNvPr id="20" name="Rechteck 19"/>
          <p:cNvSpPr/>
          <p:nvPr/>
        </p:nvSpPr>
        <p:spPr>
          <a:xfrm>
            <a:off x="6392967" y="2784162"/>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9" name="Rechteck 18"/>
          <p:cNvSpPr/>
          <p:nvPr/>
        </p:nvSpPr>
        <p:spPr>
          <a:xfrm>
            <a:off x="6426356" y="319773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4099" name="Picture 3" descr="O:\Kd2\ECB\Beratung\Direct Marketing\Euro 5 und 10 und 20 Euro School ppt\Praese Material\Seite8_Fred.pn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1996" y="2852936"/>
            <a:ext cx="2557772" cy="3996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new-video-security-20-portrait-hologram.mpg">
            <a:hlinkClick r:id="" action="ppaction://media"/>
          </p:cNvPr>
          <p:cNvPicPr>
            <a:picLocks noChangeAspect="1"/>
          </p:cNvPicPr>
          <p:nvPr>
            <a:videoFile r:link="rId4"/>
            <p:extLst>
              <p:ext uri="{DAA4B4D4-6D71-4841-9C94-3DE7FCFB9230}">
                <p14:media xmlns:p14="http://schemas.microsoft.com/office/powerpoint/2010/main" r:embed="rId3"/>
              </p:ext>
            </p:extLst>
          </p:nvPr>
        </p:nvPicPr>
        <p:blipFill>
          <a:blip r:embed="rId10"/>
          <a:stretch>
            <a:fillRect/>
          </a:stretch>
        </p:blipFill>
        <p:spPr>
          <a:xfrm>
            <a:off x="7605718" y="3192039"/>
            <a:ext cx="638690" cy="510952"/>
          </a:xfrm>
          <a:prstGeom prst="rect">
            <a:avLst/>
          </a:prstGeom>
        </p:spPr>
      </p:pic>
      <p:pic>
        <p:nvPicPr>
          <p:cNvPr id="23" name="Picture 8" descr="E:\Bilder\Sec_Feat_Stripe_01.jp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596336" y="2772000"/>
            <a:ext cx="648072" cy="2589540"/>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pic>
        <p:nvPicPr>
          <p:cNvPr id="13" name="Picture 2" descr="C:\Users\User\Desktop\Tilt_hinten.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8303226" y="4005064"/>
            <a:ext cx="805278" cy="772070"/>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14" name="Picture 3" descr="C:\Users\User\Desktop\Tilt_vorne.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8275880" y="3125794"/>
            <a:ext cx="832624" cy="806873"/>
          </a:xfrm>
          <a:prstGeom prst="rect">
            <a:avLst/>
          </a:prstGeom>
          <a:noFill/>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10</a:t>
            </a:fld>
            <a:endParaRPr lang="fr-FR" dirty="0">
              <a:solidFill>
                <a:srgbClr val="000099"/>
              </a:solidFill>
            </a:endParaRPr>
          </a:p>
        </p:txBody>
      </p:sp>
    </p:spTree>
    <p:extLst>
      <p:ext uri="{BB962C8B-B14F-4D97-AF65-F5344CB8AC3E}">
        <p14:creationId xmlns:p14="http://schemas.microsoft.com/office/powerpoint/2010/main" val="3207454057"/>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3"/>
                </p:tgtEl>
              </p:cMediaNode>
            </p:video>
            <p:seq concurrent="1" nextAc="seek">
              <p:cTn id="3" restart="whenNotActive" fill="hold" evtFilter="cancelBubble" nodeType="interactiveSeq">
                <p:stCondLst>
                  <p:cond evt="onClick" delay="0">
                    <p:tgtEl>
                      <p:spTgt spid="2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3"/>
                                        </p:tgtEl>
                                      </p:cBhvr>
                                    </p:cmd>
                                  </p:childTnLst>
                                </p:cTn>
                              </p:par>
                            </p:childTnLst>
                          </p:cTn>
                        </p:par>
                      </p:childTnLst>
                    </p:cTn>
                  </p:par>
                </p:childTnLst>
              </p:cTn>
              <p:nextCondLst>
                <p:cond evt="onClick" delay="0">
                  <p:tgtEl>
                    <p:spTgt spid="23"/>
                  </p:tgtEl>
                </p:cond>
              </p:nextCondLst>
            </p:seq>
            <p:video fullScrn="1">
              <p:cMediaNode vol="80000">
                <p:cTn id="8" fill="hold" display="0">
                  <p:stCondLst>
                    <p:cond delay="indefinite"/>
                  </p:stCondLst>
                </p:cTn>
                <p:tgtEl>
                  <p:spTgt spid="22"/>
                </p:tgtEl>
              </p:cMediaNode>
            </p:video>
            <p:seq concurrent="1" nextAc="seek">
              <p:cTn id="9" restart="whenNotActive" fill="hold" evtFilter="cancelBubble" nodeType="interactiveSeq">
                <p:stCondLst>
                  <p:cond evt="onClick" delay="0">
                    <p:tgtEl>
                      <p:spTgt spid="16"/>
                    </p:tgtEl>
                  </p:cond>
                </p:stCondLst>
                <p:endSync evt="end" delay="0">
                  <p:rtn val="all"/>
                </p:endSync>
                <p:childTnLst>
                  <p:par>
                    <p:cTn id="10" fill="hold">
                      <p:stCondLst>
                        <p:cond delay="0"/>
                      </p:stCondLst>
                      <p:childTnLst>
                        <p:par>
                          <p:cTn id="11" fill="hold">
                            <p:stCondLst>
                              <p:cond delay="0"/>
                            </p:stCondLst>
                            <p:childTnLst>
                              <p:par>
                                <p:cTn id="12" presetID="2" presetClass="mediacall" presetSubtype="0" fill="hold" nodeType="clickEffect">
                                  <p:stCondLst>
                                    <p:cond delay="0"/>
                                  </p:stCondLst>
                                  <p:childTnLst>
                                    <p:cmd type="call" cmd="togglePause">
                                      <p:cBhvr>
                                        <p:cTn id="13" dur="1" fill="hold"/>
                                        <p:tgtEl>
                                          <p:spTgt spid="22"/>
                                        </p:tgtEl>
                                      </p:cBhvr>
                                    </p:cmd>
                                  </p:childTnLst>
                                </p:cTn>
                              </p:par>
                            </p:childTnLst>
                          </p:cTn>
                        </p:par>
                      </p:childTnLst>
                    </p:cTn>
                  </p:par>
                </p:childTnLst>
              </p:cTn>
              <p:nextCondLst>
                <p:cond evt="onClick" delay="0">
                  <p:tgtEl>
                    <p:spTgt spid="16"/>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Text Box 8"/>
          <p:cNvSpPr txBox="1">
            <a:spLocks noChangeArrowheads="1"/>
          </p:cNvSpPr>
          <p:nvPr/>
        </p:nvSpPr>
        <p:spPr bwMode="auto">
          <a:xfrm>
            <a:off x="0" y="180000"/>
            <a:ext cx="9144000" cy="1323439"/>
          </a:xfrm>
          <a:prstGeom prst="rect">
            <a:avLst/>
          </a:prstGeom>
          <a:noFill/>
          <a:ln>
            <a:noFill/>
          </a:ln>
          <a:effectLst>
            <a:outerShdw blurRad="50800" dist="38100" dir="18900000" algn="b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nl-NL" altLang="de-DE" sz="4000" b="1" dirty="0">
                <a:solidFill>
                  <a:srgbClr val="000099"/>
                </a:solidFill>
                <a:latin typeface="+mn-lt"/>
              </a:rPr>
              <a:t>Zet de echtheidskenmerken  </a:t>
            </a:r>
          </a:p>
          <a:p>
            <a:pPr algn="ctr" eaLnBrk="1" hangingPunct="1">
              <a:spcBef>
                <a:spcPts val="0"/>
              </a:spcBef>
            </a:pPr>
            <a:r>
              <a:rPr lang="nl-NL" altLang="de-DE" sz="4000" b="1" dirty="0">
                <a:solidFill>
                  <a:srgbClr val="000099"/>
                </a:solidFill>
                <a:latin typeface="+mn-lt"/>
              </a:rPr>
              <a:t>op de juiste plaats!</a:t>
            </a:r>
          </a:p>
        </p:txBody>
      </p:sp>
      <p:sp>
        <p:nvSpPr>
          <p:cNvPr id="14339" name="Text Box 58"/>
          <p:cNvSpPr txBox="1">
            <a:spLocks noChangeArrowheads="1"/>
          </p:cNvSpPr>
          <p:nvPr/>
        </p:nvSpPr>
        <p:spPr bwMode="auto">
          <a:xfrm>
            <a:off x="6134029" y="5445224"/>
            <a:ext cx="1368425" cy="3381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smtClean="0">
                <a:solidFill>
                  <a:srgbClr val="000099"/>
                </a:solidFill>
                <a:latin typeface="+mn-lt"/>
              </a:rPr>
              <a:t>Watermerk</a:t>
            </a:r>
            <a:endParaRPr lang="en-GB" altLang="de-DE" sz="1600" b="1" dirty="0">
              <a:solidFill>
                <a:srgbClr val="000099"/>
              </a:solidFill>
              <a:latin typeface="+mn-lt"/>
            </a:endParaRPr>
          </a:p>
        </p:txBody>
      </p:sp>
      <p:sp>
        <p:nvSpPr>
          <p:cNvPr id="14341" name="Text Box 22"/>
          <p:cNvSpPr txBox="1">
            <a:spLocks noChangeArrowheads="1"/>
          </p:cNvSpPr>
          <p:nvPr/>
        </p:nvSpPr>
        <p:spPr bwMode="auto">
          <a:xfrm>
            <a:off x="4355976" y="6281278"/>
            <a:ext cx="1267433"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a:solidFill>
                  <a:srgbClr val="000099"/>
                </a:solidFill>
                <a:latin typeface="+mn-lt"/>
              </a:rPr>
              <a:t>Hologram</a:t>
            </a:r>
          </a:p>
        </p:txBody>
      </p:sp>
      <p:sp>
        <p:nvSpPr>
          <p:cNvPr id="14342" name="Text Box 31"/>
          <p:cNvSpPr txBox="1">
            <a:spLocks noChangeArrowheads="1"/>
          </p:cNvSpPr>
          <p:nvPr/>
        </p:nvSpPr>
        <p:spPr bwMode="auto">
          <a:xfrm>
            <a:off x="597327" y="6306543"/>
            <a:ext cx="1526401"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n-lt"/>
              </a:rPr>
              <a:t>Voelbare</a:t>
            </a:r>
            <a:r>
              <a:rPr lang="en-GB" altLang="de-DE" sz="1600" b="1" dirty="0">
                <a:solidFill>
                  <a:srgbClr val="000099"/>
                </a:solidFill>
                <a:latin typeface="+mn-lt"/>
              </a:rPr>
              <a:t> </a:t>
            </a:r>
            <a:r>
              <a:rPr lang="en-GB" altLang="de-DE" sz="1600" b="1" dirty="0" err="1">
                <a:solidFill>
                  <a:srgbClr val="000099"/>
                </a:solidFill>
                <a:latin typeface="+mn-lt"/>
              </a:rPr>
              <a:t>inkt</a:t>
            </a:r>
            <a:endParaRPr lang="en-GB" altLang="de-DE" sz="1600" b="1" dirty="0">
              <a:solidFill>
                <a:srgbClr val="000099"/>
              </a:solidFill>
              <a:latin typeface="+mn-lt"/>
            </a:endParaRPr>
          </a:p>
        </p:txBody>
      </p:sp>
      <p:sp>
        <p:nvSpPr>
          <p:cNvPr id="14343" name="Text Box 58"/>
          <p:cNvSpPr txBox="1">
            <a:spLocks noChangeArrowheads="1"/>
          </p:cNvSpPr>
          <p:nvPr/>
        </p:nvSpPr>
        <p:spPr bwMode="auto">
          <a:xfrm>
            <a:off x="35496" y="4242574"/>
            <a:ext cx="2324597"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n-lt"/>
              </a:rPr>
              <a:t>Smaragdgroen</a:t>
            </a:r>
            <a:r>
              <a:rPr lang="en-GB" altLang="de-DE" sz="1600" b="1" dirty="0">
                <a:solidFill>
                  <a:srgbClr val="000099"/>
                </a:solidFill>
                <a:latin typeface="+mn-lt"/>
              </a:rPr>
              <a:t> </a:t>
            </a:r>
            <a:r>
              <a:rPr lang="en-GB" altLang="de-DE" sz="1600" b="1" dirty="0" err="1">
                <a:solidFill>
                  <a:srgbClr val="000099"/>
                </a:solidFill>
                <a:latin typeface="+mn-lt"/>
              </a:rPr>
              <a:t>cijfer</a:t>
            </a:r>
            <a:endParaRPr lang="en-GB" altLang="de-DE" sz="1600" b="1" dirty="0">
              <a:solidFill>
                <a:srgbClr val="000099"/>
              </a:solidFill>
              <a:latin typeface="+mn-lt"/>
            </a:endParaRPr>
          </a:p>
        </p:txBody>
      </p:sp>
      <p:sp>
        <p:nvSpPr>
          <p:cNvPr id="31" name="Text Box 58"/>
          <p:cNvSpPr txBox="1">
            <a:spLocks noChangeArrowheads="1"/>
          </p:cNvSpPr>
          <p:nvPr/>
        </p:nvSpPr>
        <p:spPr bwMode="auto">
          <a:xfrm>
            <a:off x="6372200" y="6142760"/>
            <a:ext cx="1769629"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1600" b="1" dirty="0" err="1">
                <a:solidFill>
                  <a:srgbClr val="000099"/>
                </a:solidFill>
                <a:latin typeface="+mn-lt"/>
              </a:rPr>
              <a:t>Portretraampje</a:t>
            </a:r>
            <a:endParaRPr lang="en-GB" altLang="de-DE" sz="1600" b="1" dirty="0">
              <a:solidFill>
                <a:srgbClr val="000099"/>
              </a:solidFill>
              <a:latin typeface="+mn-lt"/>
            </a:endParaRPr>
          </a:p>
        </p:txBody>
      </p:sp>
      <p:pic>
        <p:nvPicPr>
          <p:cNvPr id="17" name="Picture 3" descr="N:\User_ab_10062013\Boamah\ECB_DATEN\PNG\ECB_20euro_Full Banknote_back_5787.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4932040" y="1982980"/>
            <a:ext cx="3693333" cy="19944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8" name="Picture 2" descr="O:\Kd2\ECB\Beratung\Direct Marketing\Euro 5 und 10 und 20 Euro School ppt\Praese Material\Neu 2015 Freisteller\ECB_20euro_Full Banknote_front_5777.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27158" y="1982463"/>
            <a:ext cx="3694291" cy="1994917"/>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20"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11</a:t>
            </a:fld>
            <a:endParaRPr lang="fr-FR" dirty="0">
              <a:solidFill>
                <a:srgbClr val="000099"/>
              </a:solidFill>
            </a:endParaRPr>
          </a:p>
        </p:txBody>
      </p:sp>
      <p:pic>
        <p:nvPicPr>
          <p:cNvPr id="8200" name="Picture 8" descr="E:\Bilder\Sec_Feat_Stripe_01.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707904" y="4643390"/>
            <a:ext cx="498454" cy="2016000"/>
          </a:xfrm>
          <a:prstGeom prst="rect">
            <a:avLst/>
          </a:prstGeom>
          <a:noFill/>
          <a:extLst>
            <a:ext uri="{909E8E84-426E-40DD-AFC4-6F175D3DCCD1}">
              <a14:hiddenFill xmlns:a14="http://schemas.microsoft.com/office/drawing/2010/main">
                <a:solidFill>
                  <a:srgbClr val="FFFFFF"/>
                </a:solidFill>
              </a14:hiddenFill>
            </a:ext>
          </a:extLst>
        </p:spPr>
      </p:pic>
      <p:pic>
        <p:nvPicPr>
          <p:cNvPr id="37" name="Picture 3" descr="E:\Bilder\Sec_Feat_Watermark.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478001" y="4569805"/>
            <a:ext cx="686680" cy="792000"/>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197" name="Picture 5" descr="E:\Bilder\Sec_Feat_Emerald_03.jp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395536" y="4682798"/>
            <a:ext cx="684000" cy="477745"/>
          </a:xfrm>
          <a:prstGeom prst="rect">
            <a:avLst/>
          </a:prstGeom>
          <a:noFill/>
          <a:ln>
            <a:solidFill>
              <a:schemeClr val="bg1"/>
            </a:solidFill>
          </a:ln>
          <a:extLst>
            <a:ext uri="{909E8E84-426E-40DD-AFC4-6F175D3DCCD1}">
              <a14:hiddenFill xmlns:a14="http://schemas.microsoft.com/office/drawing/2010/main">
                <a:solidFill>
                  <a:srgbClr val="FFFFFF"/>
                </a:solidFill>
              </a14:hiddenFill>
            </a:ext>
          </a:extLst>
        </p:spPr>
      </p:pic>
      <p:pic>
        <p:nvPicPr>
          <p:cNvPr id="8201" name="Picture 9" descr="E:\Bilder\Sec_Feat_Raised_Print_01.jpg"/>
          <p:cNvPicPr preferRelativeResize="0">
            <a:picLocks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2140420" y="4682797"/>
            <a:ext cx="2700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8" descr="E:\Bilder\Sec_Feat_Stripe_01.jpg"/>
          <p:cNvPicPr>
            <a:picLocks noChangeAspect="1" noChangeArrowheads="1"/>
          </p:cNvPicPr>
          <p:nvPr/>
        </p:nvPicPr>
        <p:blipFill rotWithShape="1">
          <a:blip r:embed="rId5" cstate="print">
            <a:extLst>
              <a:ext uri="{28A0092B-C50C-407E-A947-70E740481C1C}">
                <a14:useLocalDpi xmlns:a14="http://schemas.microsoft.com/office/drawing/2010/main" val="0"/>
              </a:ext>
            </a:extLst>
          </a:blip>
          <a:srcRect l="6165" t="17618" r="6184" b="53775"/>
          <a:stretch/>
        </p:blipFill>
        <p:spPr bwMode="auto">
          <a:xfrm>
            <a:off x="8398611" y="5037826"/>
            <a:ext cx="442033" cy="576468"/>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pic>
        <p:nvPicPr>
          <p:cNvPr id="8198" name="Picture 6" descr="E:\Bilder\Sec_Feat_Raised_Print_02.jpg"/>
          <p:cNvPicPr preferRelativeResize="0">
            <a:picLocks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2555776" y="4682797"/>
            <a:ext cx="201600" cy="2023200"/>
          </a:xfrm>
          <a:prstGeom prst="rect">
            <a:avLst/>
          </a:prstGeom>
          <a:noFill/>
          <a:extLst>
            <a:ext uri="{909E8E84-426E-40DD-AFC4-6F175D3DCCD1}">
              <a14:hiddenFill xmlns:a14="http://schemas.microsoft.com/office/drawing/2010/main">
                <a:solidFill>
                  <a:srgbClr val="FFFFFF"/>
                </a:solidFill>
              </a14:hiddenFill>
            </a:ext>
          </a:extLst>
        </p:spPr>
      </p:pic>
      <p:pic>
        <p:nvPicPr>
          <p:cNvPr id="19" name="Picture 2" descr="E:\ECB_20euro_Full Banknote_back_5787_Specimen.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10906" t="7593" r="9015" b="7748"/>
          <a:stretch/>
        </p:blipFill>
        <p:spPr bwMode="auto">
          <a:xfrm>
            <a:off x="8243213" y="5949280"/>
            <a:ext cx="422844" cy="5760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0673239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2" presetClass="emph" presetSubtype="0" fill="hold" grpId="0" nodeType="clickEffect">
                                  <p:stCondLst>
                                    <p:cond delay="0"/>
                                  </p:stCondLst>
                                  <p:childTnLst>
                                    <p:animRot by="120000">
                                      <p:cBhvr>
                                        <p:cTn id="6" dur="100" fill="hold">
                                          <p:stCondLst>
                                            <p:cond delay="0"/>
                                          </p:stCondLst>
                                        </p:cTn>
                                        <p:tgtEl>
                                          <p:spTgt spid="14341"/>
                                        </p:tgtEl>
                                        <p:attrNameLst>
                                          <p:attrName>r</p:attrName>
                                        </p:attrNameLst>
                                      </p:cBhvr>
                                    </p:animRot>
                                    <p:animRot by="-240000">
                                      <p:cBhvr>
                                        <p:cTn id="7" dur="200" fill="hold">
                                          <p:stCondLst>
                                            <p:cond delay="200"/>
                                          </p:stCondLst>
                                        </p:cTn>
                                        <p:tgtEl>
                                          <p:spTgt spid="14341"/>
                                        </p:tgtEl>
                                        <p:attrNameLst>
                                          <p:attrName>r</p:attrName>
                                        </p:attrNameLst>
                                      </p:cBhvr>
                                    </p:animRot>
                                    <p:animRot by="240000">
                                      <p:cBhvr>
                                        <p:cTn id="8" dur="200" fill="hold">
                                          <p:stCondLst>
                                            <p:cond delay="400"/>
                                          </p:stCondLst>
                                        </p:cTn>
                                        <p:tgtEl>
                                          <p:spTgt spid="14341"/>
                                        </p:tgtEl>
                                        <p:attrNameLst>
                                          <p:attrName>r</p:attrName>
                                        </p:attrNameLst>
                                      </p:cBhvr>
                                    </p:animRot>
                                    <p:animRot by="-240000">
                                      <p:cBhvr>
                                        <p:cTn id="9" dur="200" fill="hold">
                                          <p:stCondLst>
                                            <p:cond delay="600"/>
                                          </p:stCondLst>
                                        </p:cTn>
                                        <p:tgtEl>
                                          <p:spTgt spid="14341"/>
                                        </p:tgtEl>
                                        <p:attrNameLst>
                                          <p:attrName>r</p:attrName>
                                        </p:attrNameLst>
                                      </p:cBhvr>
                                    </p:animRot>
                                    <p:animRot by="120000">
                                      <p:cBhvr>
                                        <p:cTn id="10" dur="200" fill="hold">
                                          <p:stCondLst>
                                            <p:cond delay="800"/>
                                          </p:stCondLst>
                                        </p:cTn>
                                        <p:tgtEl>
                                          <p:spTgt spid="14341"/>
                                        </p:tgtEl>
                                        <p:attrNameLst>
                                          <p:attrName>r</p:attrName>
                                        </p:attrNameLst>
                                      </p:cBhvr>
                                    </p:animRot>
                                  </p:childTnLst>
                                </p:cTn>
                              </p:par>
                            </p:childTnLst>
                          </p:cTn>
                        </p:par>
                      </p:childTnLst>
                    </p:cTn>
                  </p:par>
                  <p:par>
                    <p:cTn id="11" fill="hold">
                      <p:stCondLst>
                        <p:cond delay="indefinite"/>
                      </p:stCondLst>
                      <p:childTnLst>
                        <p:par>
                          <p:cTn id="12" fill="hold">
                            <p:stCondLst>
                              <p:cond delay="0"/>
                            </p:stCondLst>
                            <p:childTnLst>
                              <p:par>
                                <p:cTn id="13" presetID="0" presetClass="path" presetSubtype="0" accel="50000" decel="50000" fill="hold" nodeType="clickEffect">
                                  <p:stCondLst>
                                    <p:cond delay="0"/>
                                  </p:stCondLst>
                                  <p:childTnLst>
                                    <p:animMotion origin="layout" path="M -0.02413 -0.00069 C -0.05798 0.00532 -0.09132 0.01642 -0.12569 0.02012 C -0.14392 0.01827 -0.16215 0.01804 -0.18055 0.01642 C -0.20052 0.01527 -0.22066 0.00093 -0.24062 -0.003 C -0.25347 -0.01272 -0.24132 -0.00439 -0.2526 -0.01064 C -0.25538 -0.01179 -0.25816 -0.01411 -0.26093 -0.01572 C -0.26215 -0.01619 -0.26458 -0.01781 -0.26458 -0.01757 C -0.26962 -0.02498 -0.27482 -0.03076 -0.27986 -0.03839 C -0.28073 -0.04301 -0.28125 -0.04787 -0.28177 -0.05273 C -0.28229 -0.05666 -0.28385 -0.05805 -0.28455 -0.06082 C -0.28593 -0.06568 -0.2868 -0.06961 -0.2875 -0.07562 C -0.28784 -0.08256 -0.28889 -0.09551 -0.28889 -0.09505 C -0.28889 -0.10268 -0.28837 -0.14662 -0.28559 -0.15772 C -0.2842 -0.1635 -0.28159 -0.16674 -0.27986 -0.17299 C -0.27778 -0.18247 -0.27934 -0.17923 -0.27552 -0.18247 C -0.26805 -0.19843 -0.26007 -0.20513 -0.25104 -0.20768 C -0.21962 -0.23381 -0.1467 -0.20999 -0.14566 -0.20999 C -0.13455 -0.20791 -0.12378 -0.20675 -0.11302 -0.20259 C -0.08055 -0.20513 -0.04913 -0.21323 -0.01684 -0.21485 C -0.00868 -0.2167 -0.00191 -0.21924 0.00591 -0.22294 C 0.01233 -0.22965 0.01945 -0.23219 0.02622 -0.2352 C 0.03177 -0.25023 0.03125 -0.24792 0.03368 -0.26503 C 0.03386 -0.27035 0.03559 -0.28029 0.03559 -0.28006 C 0.03351 -0.29486 0.02535 -0.30805 0.01979 -0.31244 C 0.0158 -0.31961 0.01268 -0.32447 0.00868 -0.33025 C 0.00573 -0.3351 0.00209 -0.33626 -0.00034 -0.34251 C -0.01076 -0.36771 -0.0026 -0.34829 -0.00764 -0.36517 C -0.01076 -0.37558 -0.01857 -0.37581 -0.01857 -0.38899 " pathEditMode="relative" rAng="0" ptsTypes="ffffffffffffffffffffffffffff">
                                      <p:cBhvr>
                                        <p:cTn id="14" dur="2000" fill="hold"/>
                                        <p:tgtEl>
                                          <p:spTgt spid="8200"/>
                                        </p:tgtEl>
                                        <p:attrNameLst>
                                          <p:attrName>ppt_x</p:attrName>
                                          <p:attrName>ppt_y</p:attrName>
                                        </p:attrNameLst>
                                      </p:cBhvr>
                                      <p:rCtr x="-10260" y="-18386"/>
                                    </p:animMotion>
                                  </p:childTnLst>
                                </p:cTn>
                              </p:par>
                            </p:childTnLst>
                          </p:cTn>
                        </p:par>
                      </p:childTnLst>
                    </p:cTn>
                  </p:par>
                  <p:par>
                    <p:cTn id="15" fill="hold">
                      <p:stCondLst>
                        <p:cond delay="indefinite"/>
                      </p:stCondLst>
                      <p:childTnLst>
                        <p:par>
                          <p:cTn id="16" fill="hold">
                            <p:stCondLst>
                              <p:cond delay="0"/>
                            </p:stCondLst>
                            <p:childTnLst>
                              <p:par>
                                <p:cTn id="17" presetID="32" presetClass="emph" presetSubtype="0" fill="hold" grpId="0" nodeType="clickEffect">
                                  <p:stCondLst>
                                    <p:cond delay="0"/>
                                  </p:stCondLst>
                                  <p:childTnLst>
                                    <p:animRot by="120000">
                                      <p:cBhvr>
                                        <p:cTn id="18" dur="100" fill="hold">
                                          <p:stCondLst>
                                            <p:cond delay="0"/>
                                          </p:stCondLst>
                                        </p:cTn>
                                        <p:tgtEl>
                                          <p:spTgt spid="14339"/>
                                        </p:tgtEl>
                                        <p:attrNameLst>
                                          <p:attrName>r</p:attrName>
                                        </p:attrNameLst>
                                      </p:cBhvr>
                                    </p:animRot>
                                    <p:animRot by="-240000">
                                      <p:cBhvr>
                                        <p:cTn id="19" dur="200" fill="hold">
                                          <p:stCondLst>
                                            <p:cond delay="200"/>
                                          </p:stCondLst>
                                        </p:cTn>
                                        <p:tgtEl>
                                          <p:spTgt spid="14339"/>
                                        </p:tgtEl>
                                        <p:attrNameLst>
                                          <p:attrName>r</p:attrName>
                                        </p:attrNameLst>
                                      </p:cBhvr>
                                    </p:animRot>
                                    <p:animRot by="240000">
                                      <p:cBhvr>
                                        <p:cTn id="20" dur="200" fill="hold">
                                          <p:stCondLst>
                                            <p:cond delay="400"/>
                                          </p:stCondLst>
                                        </p:cTn>
                                        <p:tgtEl>
                                          <p:spTgt spid="14339"/>
                                        </p:tgtEl>
                                        <p:attrNameLst>
                                          <p:attrName>r</p:attrName>
                                        </p:attrNameLst>
                                      </p:cBhvr>
                                    </p:animRot>
                                    <p:animRot by="-240000">
                                      <p:cBhvr>
                                        <p:cTn id="21" dur="200" fill="hold">
                                          <p:stCondLst>
                                            <p:cond delay="600"/>
                                          </p:stCondLst>
                                        </p:cTn>
                                        <p:tgtEl>
                                          <p:spTgt spid="14339"/>
                                        </p:tgtEl>
                                        <p:attrNameLst>
                                          <p:attrName>r</p:attrName>
                                        </p:attrNameLst>
                                      </p:cBhvr>
                                    </p:animRot>
                                    <p:animRot by="120000">
                                      <p:cBhvr>
                                        <p:cTn id="22" dur="200" fill="hold">
                                          <p:stCondLst>
                                            <p:cond delay="800"/>
                                          </p:stCondLst>
                                        </p:cTn>
                                        <p:tgtEl>
                                          <p:spTgt spid="14339"/>
                                        </p:tgtEl>
                                        <p:attrNameLst>
                                          <p:attrName>r</p:attrName>
                                        </p:attrNameLst>
                                      </p:cBhvr>
                                    </p:animRot>
                                  </p:childTnLst>
                                </p:cTn>
                              </p:par>
                            </p:childTnLst>
                          </p:cTn>
                        </p:par>
                      </p:childTnLst>
                    </p:cTn>
                  </p:par>
                  <p:par>
                    <p:cTn id="23" fill="hold">
                      <p:stCondLst>
                        <p:cond delay="indefinite"/>
                      </p:stCondLst>
                      <p:childTnLst>
                        <p:par>
                          <p:cTn id="24" fill="hold">
                            <p:stCondLst>
                              <p:cond delay="0"/>
                            </p:stCondLst>
                            <p:childTnLst>
                              <p:par>
                                <p:cTn id="25" presetID="0" presetClass="path" presetSubtype="0" accel="50000" decel="50000" fill="hold" nodeType="clickEffect">
                                  <p:stCondLst>
                                    <p:cond delay="0"/>
                                  </p:stCondLst>
                                  <p:childTnLst>
                                    <p:animMotion origin="layout" path="M -0.03334 0.0118 C -0.04219 0.01296 -0.0467 0.01342 -0.05417 0.01712 C -0.17604 0.01619 -0.29497 0.01619 -0.4165 0.00833 C -0.44775 0.00347 -0.47969 0.00417 -0.51094 0.00324 C -0.53438 -0.00508 -0.56111 -0.00485 -0.58542 -0.00717 C -0.59358 -0.00948 -0.59966 -0.01133 -0.60868 -0.01248 C -0.63889 -0.02197 -0.66927 -0.02382 -0.69948 -0.03654 C -0.70313 -0.04 -0.70712 -0.04347 -0.71094 -0.04694 C -0.71233 -0.0481 -0.71493 -0.05041 -0.71493 -0.05018 C -0.72379 -0.06799 -0.72361 -0.08695 -0.72657 -0.10754 C -0.72466 -0.1184 -0.72275 -0.14038 -0.72275 -0.14014 C -0.72379 -0.18085 -0.7257 -0.22155 -0.72014 -0.26156 C -0.7191 -0.30804 -0.71736 -0.33926 -0.71094 -0.38251 C -0.70903 -0.395 -0.70903 -0.40818 -0.70191 -0.4172 C -0.69948 -0.42738 -0.69636 -0.43408 -0.6915 -0.4431 C -0.69063 -0.44472 -0.68872 -0.44519 -0.68768 -0.44657 C -0.68507 -0.45004 -0.68368 -0.45513 -0.68108 -0.4586 C -0.6757 -0.46577 -0.66927 -0.47294 -0.66198 -0.47594 C -0.64792 -0.47502 -0.63768 -0.47502 -0.62552 -0.46901 C -0.62049 -0.45883 -0.61962 -0.45675 -0.61788 -0.44495 C -0.61806 -0.41951 -0.61806 -0.39408 -0.61875 -0.36864 C -0.61875 -0.36632 -0.62014 -0.36424 -0.62032 -0.36193 C -0.62257 -0.3469 -0.62049 -0.35198 -0.62275 -0.33233 C -0.62361 -0.32701 -0.62552 -0.31683 -0.62552 -0.3166 C -0.62483 -0.31221 -0.62483 -0.30758 -0.62413 -0.30296 C -0.62101 -0.28538 -0.62153 -0.2981 -0.62153 -0.28908 " pathEditMode="relative" rAng="0" ptsTypes="fffffffffffffffffffffffffA">
                                      <p:cBhvr>
                                        <p:cTn id="26" dur="2000" fill="hold"/>
                                        <p:tgtEl>
                                          <p:spTgt spid="37"/>
                                        </p:tgtEl>
                                        <p:attrNameLst>
                                          <p:attrName>ppt_x</p:attrName>
                                          <p:attrName>ppt_y</p:attrName>
                                        </p:attrNameLst>
                                      </p:cBhvr>
                                      <p:rCtr x="-34670" y="-24121"/>
                                    </p:animMotion>
                                  </p:childTnLst>
                                </p:cTn>
                              </p:par>
                            </p:childTnLst>
                          </p:cTn>
                        </p:par>
                      </p:childTnLst>
                    </p:cTn>
                  </p:par>
                  <p:par>
                    <p:cTn id="27" fill="hold">
                      <p:stCondLst>
                        <p:cond delay="indefinite"/>
                      </p:stCondLst>
                      <p:childTnLst>
                        <p:par>
                          <p:cTn id="28" fill="hold">
                            <p:stCondLst>
                              <p:cond delay="0"/>
                            </p:stCondLst>
                            <p:childTnLst>
                              <p:par>
                                <p:cTn id="29" presetID="32" presetClass="emph" presetSubtype="0" fill="hold" grpId="0" nodeType="clickEffect">
                                  <p:stCondLst>
                                    <p:cond delay="0"/>
                                  </p:stCondLst>
                                  <p:childTnLst>
                                    <p:animRot by="120000">
                                      <p:cBhvr>
                                        <p:cTn id="30" dur="100" fill="hold">
                                          <p:stCondLst>
                                            <p:cond delay="0"/>
                                          </p:stCondLst>
                                        </p:cTn>
                                        <p:tgtEl>
                                          <p:spTgt spid="14343"/>
                                        </p:tgtEl>
                                        <p:attrNameLst>
                                          <p:attrName>r</p:attrName>
                                        </p:attrNameLst>
                                      </p:cBhvr>
                                    </p:animRot>
                                    <p:animRot by="-240000">
                                      <p:cBhvr>
                                        <p:cTn id="31" dur="200" fill="hold">
                                          <p:stCondLst>
                                            <p:cond delay="200"/>
                                          </p:stCondLst>
                                        </p:cTn>
                                        <p:tgtEl>
                                          <p:spTgt spid="14343"/>
                                        </p:tgtEl>
                                        <p:attrNameLst>
                                          <p:attrName>r</p:attrName>
                                        </p:attrNameLst>
                                      </p:cBhvr>
                                    </p:animRot>
                                    <p:animRot by="240000">
                                      <p:cBhvr>
                                        <p:cTn id="32" dur="200" fill="hold">
                                          <p:stCondLst>
                                            <p:cond delay="400"/>
                                          </p:stCondLst>
                                        </p:cTn>
                                        <p:tgtEl>
                                          <p:spTgt spid="14343"/>
                                        </p:tgtEl>
                                        <p:attrNameLst>
                                          <p:attrName>r</p:attrName>
                                        </p:attrNameLst>
                                      </p:cBhvr>
                                    </p:animRot>
                                    <p:animRot by="-240000">
                                      <p:cBhvr>
                                        <p:cTn id="33" dur="200" fill="hold">
                                          <p:stCondLst>
                                            <p:cond delay="600"/>
                                          </p:stCondLst>
                                        </p:cTn>
                                        <p:tgtEl>
                                          <p:spTgt spid="14343"/>
                                        </p:tgtEl>
                                        <p:attrNameLst>
                                          <p:attrName>r</p:attrName>
                                        </p:attrNameLst>
                                      </p:cBhvr>
                                    </p:animRot>
                                    <p:animRot by="120000">
                                      <p:cBhvr>
                                        <p:cTn id="34" dur="200" fill="hold">
                                          <p:stCondLst>
                                            <p:cond delay="800"/>
                                          </p:stCondLst>
                                        </p:cTn>
                                        <p:tgtEl>
                                          <p:spTgt spid="14343"/>
                                        </p:tgtEl>
                                        <p:attrNameLst>
                                          <p:attrName>r</p:attrName>
                                        </p:attrNameLst>
                                      </p:cBhvr>
                                    </p:animRot>
                                  </p:childTnLst>
                                </p:cTn>
                              </p:par>
                            </p:childTnLst>
                          </p:cTn>
                        </p:par>
                      </p:childTnLst>
                    </p:cTn>
                  </p:par>
                  <p:par>
                    <p:cTn id="35" fill="hold">
                      <p:stCondLst>
                        <p:cond delay="indefinite"/>
                      </p:stCondLst>
                      <p:childTnLst>
                        <p:par>
                          <p:cTn id="36" fill="hold">
                            <p:stCondLst>
                              <p:cond delay="0"/>
                            </p:stCondLst>
                            <p:childTnLst>
                              <p:par>
                                <p:cTn id="37" presetID="0" presetClass="path" presetSubtype="0" accel="50000" decel="50000" fill="hold" nodeType="clickEffect">
                                  <p:stCondLst>
                                    <p:cond delay="0"/>
                                  </p:stCondLst>
                                  <p:childTnLst>
                                    <p:animMotion origin="layout" path="M 0.03767 1.23034E-6 C 0.03767 0.02081 0.03767 0.0525 0.05121 0.0673 C 0.0526 0.07262 0.05277 0.07585 0.05642 0.08002 C 0.05937 0.08279 0.0618 0.08164 0.06441 0.08511 C 0.07048 0.0932 0.06475 0.08973 0.07204 0.09204 C 0.07413 0.09551 0.07586 0.10014 0.07951 0.10338 C 0.08559 0.10962 0.09583 0.11008 0.10434 0.11401 C 0.11215 0.11956 0.12152 0.1265 0.13177 0.13066 C 0.14079 0.13437 0.14965 0.13691 0.15902 0.13922 C 0.17395 0.14662 0.19947 0.14454 0.21145 0.145 C 0.24861 0.15356 0.28784 0.1561 0.32552 0.15749 C 0.38107 0.16582 0.43715 0.1642 0.49218 0.16559 C 0.50833 0.16744 0.52378 0.1679 0.54132 0.17114 C 0.55399 0.16906 0.56527 0.16859 0.57708 0.1679 C 0.5835 0.16767 0.5809 0.16721 0.58507 0.16443 C 0.58923 0.16212 0.5967 0.16165 0.59895 0.16142 C 0.60572 0.15888 0.6118 0.15425 0.61788 0.1531 C 0.625 0.14847 0.63246 0.145 0.6401 0.14315 C 0.64618 0.142 0.65295 0.14177 0.65954 0.13737 C 0.66302 0.13575 0.66632 0.13251 0.66875 0.13066 C 0.67309 0.12881 0.67795 0.12835 0.68211 0.1265 C 0.6875 0.12165 0.69305 0.12026 0.69878 0.11679 C 0.70798 0.11193 0.71597 0.10708 0.72517 0.10338 C 0.73211 0.10037 0.73281 0.09528 0.73628 0.09089 C 0.74097 0.08696 0.74427 0.08511 0.74913 0.08256 C 0.75138 0.07817 0.75451 0.07354 0.75729 0.06869 C 0.75954 0.06082 0.76232 0.05828 0.76718 0.0525 C 0.77222 0.04579 0.77378 0.03746 0.77812 0.03029 C 0.77916 0.02382 0.78142 0.01734 0.78385 0.0111 C 0.78454 0.00301 0.78593 -0.00509 0.78836 -0.01226 C 0.7901 -0.02914 0.79427 -0.04579 0.79895 -0.06198 C 0.80243 -0.07308 0.80069 -0.06198 0.80243 -0.07308 C 0.80468 -0.09297 0.80798 -0.11286 0.8125 -0.13159 C 0.81423 -0.17946 0.821 -0.22826 0.80781 -0.27428 C 0.80503 -0.28307 0.80329 -0.29348 0.8 -0.30181 C 0.79826 -0.30712 0.79548 -0.31198 0.79322 -0.3173 L 0.79322 -0.31707 C 0.79045 -0.32401 0.78975 -0.32724 0.78593 -0.33372 C 0.78489 -0.33488 0.78385 -0.33765 0.78385 -0.33742 C 0.7809 -0.35153 0.76996 -0.358 0.76128 -0.3654 C 0.7552 -0.3698 0.75086 -0.37257 0.74392 -0.37627 C 0.73454 -0.38205 0.74982 -0.36749 0.72934 -0.38344 C 0.72795 -0.38437 0.72691 -0.38552 0.72517 -0.38576 C 0.72066 -0.38761 0.71545 -0.38807 0.7118 -0.39015 C 0.70312 -0.39431 0.69809 -0.39639 0.68854 -0.39824 C 0.67534 -0.4068 0.69687 -0.39431 0.6625 -0.40541 C 0.65156 -0.40888 0.6401 -0.41166 0.63003 -0.41374 C 0.61388 -0.4186 0.62795 -0.41513 0.60295 -0.41767 C 0.5875 -0.41883 0.57204 -0.42368 0.55711 -0.42623 C 0.53402 -0.4334 0.50677 -0.42785 0.48541 -0.42738 C 0.44236 -0.42785 0.35364 -0.42114 0.30225 -0.43316 C 0.25625 -0.43224 0.21111 -0.4334 0.16441 -0.43039 C 0.1552 -0.42877 0.14461 -0.42438 0.13576 -0.42183 C 0.12986 -0.41836 0.12569 -0.41328 0.11996 -0.41096 C 0.11458 -0.4068 0.11111 -0.40125 0.10642 -0.3957 C 0.10538 -0.39107 0.10503 -0.38761 0.1026 -0.38344 C 0.10104 -0.37835 0.09895 -0.37419 0.09652 -0.36957 C 0.09548 -0.358 0.09253 -0.34736 0.08836 -0.33765 C 0.08489 -0.3173 0.07569 -0.30088 0.06701 -0.28423 C 0.06336 -0.26966 0.06927 -0.29117 0.06354 -0.2759 C 0.05937 -0.26573 0.0585 -0.25463 0.05503 -0.24445 C 0.05468 -0.24052 0.05451 -0.23682 0.05364 -0.23312 C 0.05347 -0.23034 0.05225 -0.22502 0.05225 -0.22479 C 0.05034 -0.20976 0.04409 -0.1945 0.04409 -0.179 " pathEditMode="relative" rAng="0" ptsTypes="fffffffffffffffffffffffffffffffffffFffffffffffffffffffffffffffff">
                                      <p:cBhvr>
                                        <p:cTn id="38" dur="2000" fill="hold"/>
                                        <p:tgtEl>
                                          <p:spTgt spid="8197"/>
                                        </p:tgtEl>
                                        <p:attrNameLst>
                                          <p:attrName>ppt_x</p:attrName>
                                          <p:attrName>ppt_y</p:attrName>
                                        </p:attrNameLst>
                                      </p:cBhvr>
                                      <p:rCtr x="39167" y="-13113"/>
                                    </p:animMotion>
                                  </p:childTnLst>
                                </p:cTn>
                              </p:par>
                            </p:childTnLst>
                          </p:cTn>
                        </p:par>
                      </p:childTnLst>
                    </p:cTn>
                  </p:par>
                  <p:par>
                    <p:cTn id="39" fill="hold">
                      <p:stCondLst>
                        <p:cond delay="indefinite"/>
                      </p:stCondLst>
                      <p:childTnLst>
                        <p:par>
                          <p:cTn id="40" fill="hold">
                            <p:stCondLst>
                              <p:cond delay="0"/>
                            </p:stCondLst>
                            <p:childTnLst>
                              <p:par>
                                <p:cTn id="41" presetID="32" presetClass="emph" presetSubtype="0" fill="hold" grpId="0" nodeType="clickEffect">
                                  <p:stCondLst>
                                    <p:cond delay="0"/>
                                  </p:stCondLst>
                                  <p:childTnLst>
                                    <p:animRot by="120000">
                                      <p:cBhvr>
                                        <p:cTn id="42" dur="100" fill="hold">
                                          <p:stCondLst>
                                            <p:cond delay="0"/>
                                          </p:stCondLst>
                                        </p:cTn>
                                        <p:tgtEl>
                                          <p:spTgt spid="31"/>
                                        </p:tgtEl>
                                        <p:attrNameLst>
                                          <p:attrName>r</p:attrName>
                                        </p:attrNameLst>
                                      </p:cBhvr>
                                    </p:animRot>
                                    <p:animRot by="-240000">
                                      <p:cBhvr>
                                        <p:cTn id="43" dur="200" fill="hold">
                                          <p:stCondLst>
                                            <p:cond delay="200"/>
                                          </p:stCondLst>
                                        </p:cTn>
                                        <p:tgtEl>
                                          <p:spTgt spid="31"/>
                                        </p:tgtEl>
                                        <p:attrNameLst>
                                          <p:attrName>r</p:attrName>
                                        </p:attrNameLst>
                                      </p:cBhvr>
                                    </p:animRot>
                                    <p:animRot by="240000">
                                      <p:cBhvr>
                                        <p:cTn id="44" dur="200" fill="hold">
                                          <p:stCondLst>
                                            <p:cond delay="400"/>
                                          </p:stCondLst>
                                        </p:cTn>
                                        <p:tgtEl>
                                          <p:spTgt spid="31"/>
                                        </p:tgtEl>
                                        <p:attrNameLst>
                                          <p:attrName>r</p:attrName>
                                        </p:attrNameLst>
                                      </p:cBhvr>
                                    </p:animRot>
                                    <p:animRot by="-240000">
                                      <p:cBhvr>
                                        <p:cTn id="45" dur="200" fill="hold">
                                          <p:stCondLst>
                                            <p:cond delay="600"/>
                                          </p:stCondLst>
                                        </p:cTn>
                                        <p:tgtEl>
                                          <p:spTgt spid="31"/>
                                        </p:tgtEl>
                                        <p:attrNameLst>
                                          <p:attrName>r</p:attrName>
                                        </p:attrNameLst>
                                      </p:cBhvr>
                                    </p:animRot>
                                    <p:animRot by="120000">
                                      <p:cBhvr>
                                        <p:cTn id="46" dur="200" fill="hold">
                                          <p:stCondLst>
                                            <p:cond delay="800"/>
                                          </p:stCondLst>
                                        </p:cTn>
                                        <p:tgtEl>
                                          <p:spTgt spid="31"/>
                                        </p:tgtEl>
                                        <p:attrNameLst>
                                          <p:attrName>r</p:attrName>
                                        </p:attrNameLst>
                                      </p:cBhvr>
                                    </p:animRot>
                                  </p:childTnLst>
                                </p:cTn>
                              </p:par>
                            </p:childTnLst>
                          </p:cTn>
                        </p:par>
                      </p:childTnLst>
                    </p:cTn>
                  </p:par>
                  <p:par>
                    <p:cTn id="47" fill="hold">
                      <p:stCondLst>
                        <p:cond delay="indefinite"/>
                      </p:stCondLst>
                      <p:childTnLst>
                        <p:par>
                          <p:cTn id="48" fill="hold">
                            <p:stCondLst>
                              <p:cond delay="0"/>
                            </p:stCondLst>
                            <p:childTnLst>
                              <p:par>
                                <p:cTn id="49" presetID="0" presetClass="path" presetSubtype="0" accel="50000" decel="50000" fill="hold" nodeType="clickEffect">
                                  <p:stCondLst>
                                    <p:cond delay="0"/>
                                  </p:stCondLst>
                                  <p:childTnLst>
                                    <p:animMotion origin="layout" path="M 0.00782 -0.00532 C -0.02673 -0.00023 -0.0592 -0.00879 -0.09236 -0.01226 C -0.15208 -0.01873 -0.21232 -0.02104 -0.27256 -0.02428 C -0.3335 -0.02336 -0.3927 -0.02197 -0.45347 -0.02613 C -0.46319 -0.02752 -0.47274 -0.02914 -0.48159 -0.03284 C -0.48454 -0.03399 -0.48715 -0.03515 -0.48993 -0.03631 C -0.49097 -0.037 -0.49375 -0.03816 -0.49375 -0.03793 C -0.49895 -0.04533 -0.50659 -0.04787 -0.51128 -0.05527 C -0.51614 -0.06313 -0.51909 -0.07447 -0.52343 -0.08302 C -0.52465 -0.08719 -0.52656 -0.09089 -0.52743 -0.09505 C -0.52795 -0.09852 -0.52795 -0.10199 -0.52847 -0.10546 C -0.52899 -0.10707 -0.52916 -0.10892 -0.52916 -0.11078 C -0.52847 -0.13806 -0.52361 -0.1642 -0.51649 -0.1901 C -0.51684 -0.22132 -0.51458 -0.29486 -0.5217 -0.33811 C -0.521 -0.34898 -0.52222 -0.36332 -0.51267 -0.36979 L -0.52829 -0.39362 " pathEditMode="relative" rAng="0" ptsTypes="ffffffffffffffAf">
                                      <p:cBhvr>
                                        <p:cTn id="50" dur="2000" fill="hold"/>
                                        <p:tgtEl>
                                          <p:spTgt spid="16"/>
                                        </p:tgtEl>
                                        <p:attrNameLst>
                                          <p:attrName>ppt_x</p:attrName>
                                          <p:attrName>ppt_y</p:attrName>
                                        </p:attrNameLst>
                                      </p:cBhvr>
                                      <p:rCtr x="-26858" y="-19172"/>
                                    </p:animMotion>
                                  </p:childTnLst>
                                </p:cTn>
                              </p:par>
                            </p:childTnLst>
                          </p:cTn>
                        </p:par>
                      </p:childTnLst>
                    </p:cTn>
                  </p:par>
                  <p:par>
                    <p:cTn id="51" fill="hold">
                      <p:stCondLst>
                        <p:cond delay="indefinite"/>
                      </p:stCondLst>
                      <p:childTnLst>
                        <p:par>
                          <p:cTn id="52" fill="hold">
                            <p:stCondLst>
                              <p:cond delay="0"/>
                            </p:stCondLst>
                            <p:childTnLst>
                              <p:par>
                                <p:cTn id="53" presetID="0" presetClass="path" presetSubtype="0" accel="50000" decel="50000" fill="hold" nodeType="clickEffect">
                                  <p:stCondLst>
                                    <p:cond delay="0"/>
                                  </p:stCondLst>
                                  <p:childTnLst>
                                    <p:animMotion origin="layout" path="M -0.02465 -0.00046 C -0.38646 0.00347 -0.74809 0.0074 -0.78958 -0.03677 C -0.83107 -0.08094 -0.35017 -0.18432 -0.27396 -0.26503 C -0.19774 -0.34575 -0.32257 -0.4778 -0.33246 -0.52105 " pathEditMode="relative" ptsTypes="aaaA">
                                      <p:cBhvr>
                                        <p:cTn id="54" dur="2000" fill="hold"/>
                                        <p:tgtEl>
                                          <p:spTgt spid="19"/>
                                        </p:tgtEl>
                                        <p:attrNameLst>
                                          <p:attrName>ppt_x</p:attrName>
                                          <p:attrName>ppt_y</p:attrName>
                                        </p:attrNameLst>
                                      </p:cBhvr>
                                    </p:animMotion>
                                  </p:childTnLst>
                                </p:cTn>
                              </p:par>
                            </p:childTnLst>
                          </p:cTn>
                        </p:par>
                      </p:childTnLst>
                    </p:cTn>
                  </p:par>
                  <p:par>
                    <p:cTn id="55" fill="hold">
                      <p:stCondLst>
                        <p:cond delay="indefinite"/>
                      </p:stCondLst>
                      <p:childTnLst>
                        <p:par>
                          <p:cTn id="56" fill="hold">
                            <p:stCondLst>
                              <p:cond delay="0"/>
                            </p:stCondLst>
                            <p:childTnLst>
                              <p:par>
                                <p:cTn id="57" presetID="32" presetClass="emph" presetSubtype="0" fill="hold" grpId="0" nodeType="clickEffect">
                                  <p:stCondLst>
                                    <p:cond delay="0"/>
                                  </p:stCondLst>
                                  <p:childTnLst>
                                    <p:animRot by="120000">
                                      <p:cBhvr>
                                        <p:cTn id="58" dur="100" fill="hold">
                                          <p:stCondLst>
                                            <p:cond delay="0"/>
                                          </p:stCondLst>
                                        </p:cTn>
                                        <p:tgtEl>
                                          <p:spTgt spid="14342"/>
                                        </p:tgtEl>
                                        <p:attrNameLst>
                                          <p:attrName>r</p:attrName>
                                        </p:attrNameLst>
                                      </p:cBhvr>
                                    </p:animRot>
                                    <p:animRot by="-240000">
                                      <p:cBhvr>
                                        <p:cTn id="59" dur="200" fill="hold">
                                          <p:stCondLst>
                                            <p:cond delay="200"/>
                                          </p:stCondLst>
                                        </p:cTn>
                                        <p:tgtEl>
                                          <p:spTgt spid="14342"/>
                                        </p:tgtEl>
                                        <p:attrNameLst>
                                          <p:attrName>r</p:attrName>
                                        </p:attrNameLst>
                                      </p:cBhvr>
                                    </p:animRot>
                                    <p:animRot by="240000">
                                      <p:cBhvr>
                                        <p:cTn id="60" dur="200" fill="hold">
                                          <p:stCondLst>
                                            <p:cond delay="400"/>
                                          </p:stCondLst>
                                        </p:cTn>
                                        <p:tgtEl>
                                          <p:spTgt spid="14342"/>
                                        </p:tgtEl>
                                        <p:attrNameLst>
                                          <p:attrName>r</p:attrName>
                                        </p:attrNameLst>
                                      </p:cBhvr>
                                    </p:animRot>
                                    <p:animRot by="-240000">
                                      <p:cBhvr>
                                        <p:cTn id="61" dur="200" fill="hold">
                                          <p:stCondLst>
                                            <p:cond delay="600"/>
                                          </p:stCondLst>
                                        </p:cTn>
                                        <p:tgtEl>
                                          <p:spTgt spid="14342"/>
                                        </p:tgtEl>
                                        <p:attrNameLst>
                                          <p:attrName>r</p:attrName>
                                        </p:attrNameLst>
                                      </p:cBhvr>
                                    </p:animRot>
                                    <p:animRot by="120000">
                                      <p:cBhvr>
                                        <p:cTn id="62" dur="200" fill="hold">
                                          <p:stCondLst>
                                            <p:cond delay="800"/>
                                          </p:stCondLst>
                                        </p:cTn>
                                        <p:tgtEl>
                                          <p:spTgt spid="14342"/>
                                        </p:tgtEl>
                                        <p:attrNameLst>
                                          <p:attrName>r</p:attrName>
                                        </p:attrNameLst>
                                      </p:cBhvr>
                                    </p:animRot>
                                  </p:childTnLst>
                                </p:cTn>
                              </p:par>
                            </p:childTnLst>
                          </p:cTn>
                        </p:par>
                      </p:childTnLst>
                    </p:cTn>
                  </p:par>
                  <p:par>
                    <p:cTn id="63" fill="hold">
                      <p:stCondLst>
                        <p:cond delay="indefinite"/>
                      </p:stCondLst>
                      <p:childTnLst>
                        <p:par>
                          <p:cTn id="64" fill="hold">
                            <p:stCondLst>
                              <p:cond delay="0"/>
                            </p:stCondLst>
                            <p:childTnLst>
                              <p:par>
                                <p:cTn id="65" presetID="0" presetClass="path" presetSubtype="0" accel="50000" decel="50000" fill="hold" nodeType="clickEffect">
                                  <p:stCondLst>
                                    <p:cond delay="0"/>
                                  </p:stCondLst>
                                  <p:childTnLst>
                                    <p:animMotion origin="layout" path="M 0.00972 -0.00578 C 0.29688 -0.003 0.5842 -4.83811E-6 0.62656 -0.03006 C 0.66893 -0.06012 0.28733 -0.13159 0.26424 -0.1857 C 0.24115 -0.23982 0.50434 -0.32053 0.4875 -0.35522 C 0.47066 -0.38991 0.23056 -0.38644 0.16285 -0.39454 " pathEditMode="relative" rAng="0" ptsTypes="aaaaa">
                                      <p:cBhvr>
                                        <p:cTn id="66" dur="2000" fill="hold"/>
                                        <p:tgtEl>
                                          <p:spTgt spid="8198"/>
                                        </p:tgtEl>
                                        <p:attrNameLst>
                                          <p:attrName>ppt_x</p:attrName>
                                          <p:attrName>ppt_y</p:attrName>
                                        </p:attrNameLst>
                                      </p:cBhvr>
                                      <p:rCtr x="32951" y="-19149"/>
                                    </p:animMotion>
                                  </p:childTnLst>
                                </p:cTn>
                              </p:par>
                            </p:childTnLst>
                          </p:cTn>
                        </p:par>
                      </p:childTnLst>
                    </p:cTn>
                  </p:par>
                  <p:par>
                    <p:cTn id="67" fill="hold">
                      <p:stCondLst>
                        <p:cond delay="indefinite"/>
                      </p:stCondLst>
                      <p:childTnLst>
                        <p:par>
                          <p:cTn id="68" fill="hold">
                            <p:stCondLst>
                              <p:cond delay="0"/>
                            </p:stCondLst>
                            <p:childTnLst>
                              <p:par>
                                <p:cTn id="69" presetID="0" presetClass="path" presetSubtype="0" accel="50000" decel="50000" fill="hold" nodeType="clickEffect">
                                  <p:stCondLst>
                                    <p:cond delay="0"/>
                                  </p:stCondLst>
                                  <p:childTnLst>
                                    <p:animMotion origin="layout" path="M -0.00017 0.00046 C -0.01076 0.00462 -0.02118 0.00855 -0.03159 0.01295 C -0.046 0.01202 -0.06041 0.01249 -0.0743 0.00902 C -0.09496 0.00439 -0.11475 -0.00555 -0.13559 -0.01064 C -0.14322 -0.0155 -0.15017 -0.0229 -0.15816 -0.02683 C -0.16822 -0.03862 -0.16753 -0.05504 -0.17829 -0.06429 C -0.18107 -0.07701 -0.17916 -0.08997 -0.18385 -0.10199 C -0.18298 -0.11702 -0.18385 -0.13483 -0.17691 -0.14824 C -0.17482 -0.15773 -0.17048 -0.16813 -0.16684 -0.17692 C -0.1651 -0.18085 -0.16111 -0.18779 -0.16111 -0.18756 C -0.1592 -0.19473 -0.15798 -0.20167 -0.15694 -0.20907 C -0.15763 -0.21531 -0.15763 -0.22734 -0.16267 -0.23243 C -0.16562 -0.2352 -0.16961 -0.23497 -0.17256 -0.23751 C -0.17604 -0.24075 -0.17743 -0.24399 -0.17968 -0.24862 C -0.17881 -0.26665 -0.18038 -0.29186 -0.17534 -0.30921 C -0.17638 -0.32516 -0.17552 -0.34043 -0.18246 -0.35384 C -0.17864 -0.36957 -0.17691 -0.37836 -0.17691 -0.39501 " pathEditMode="relative" rAng="0" ptsTypes="ffffffffffffffffA">
                                      <p:cBhvr>
                                        <p:cTn id="70" dur="2000" fill="hold"/>
                                        <p:tgtEl>
                                          <p:spTgt spid="8201"/>
                                        </p:tgtEl>
                                        <p:attrNameLst>
                                          <p:attrName>ppt_x</p:attrName>
                                          <p:attrName>ppt_y</p:attrName>
                                        </p:attrNameLst>
                                      </p:cBhvr>
                                      <p:rCtr x="-9184" y="-1914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9" grpId="0"/>
      <p:bldP spid="14341" grpId="0"/>
      <p:bldP spid="14342" grpId="0"/>
      <p:bldP spid="14343" grpId="0"/>
      <p:bldP spid="31"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nl-NL" sz="4000" dirty="0">
                <a:latin typeface="+mn-lt"/>
              </a:rPr>
              <a:t> </a:t>
            </a:r>
            <a:r>
              <a:rPr lang="nl-NL" altLang="de-DE" sz="4000" b="1" dirty="0">
                <a:solidFill>
                  <a:srgbClr val="000099"/>
                </a:solidFill>
                <a:latin typeface="+mn-lt"/>
              </a:rPr>
              <a:t>Wie zorgt er voor de euro? </a:t>
            </a:r>
            <a:endParaRPr lang="nl-NL" altLang="de-DE" sz="4000" b="1" cap="all" dirty="0">
              <a:solidFill>
                <a:srgbClr val="000099"/>
              </a:solidFill>
              <a:latin typeface="+mn-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12</a:t>
            </a:fld>
            <a:endParaRPr lang="fr-FR" dirty="0">
              <a:solidFill>
                <a:srgbClr val="000099"/>
              </a:solidFill>
            </a:endParaRPr>
          </a:p>
        </p:txBody>
      </p:sp>
      <p:pic>
        <p:nvPicPr>
          <p:cNvPr id="3" name="Picture 2" descr="N:\User_ab_10062013\Jakobi Zsuzsanna\NCBs\Banca dItalia.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5150049" y="5211149"/>
            <a:ext cx="652900" cy="271079"/>
          </a:xfrm>
          <a:prstGeom prst="rect">
            <a:avLst/>
          </a:prstGeom>
          <a:noFill/>
          <a:extLst>
            <a:ext uri="{909E8E84-426E-40DD-AFC4-6F175D3DCCD1}">
              <a14:hiddenFill xmlns:a14="http://schemas.microsoft.com/office/drawing/2010/main">
                <a:solidFill>
                  <a:srgbClr val="FFFFFF"/>
                </a:solidFill>
              </a14:hiddenFill>
            </a:ext>
          </a:extLst>
        </p:spPr>
      </p:pic>
      <p:pic>
        <p:nvPicPr>
          <p:cNvPr id="4" name="Picture 3" descr="N:\User_ab_10062013\Jakobi Zsuzsanna\NCBs\Banco de Espana.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839775" y="5234961"/>
            <a:ext cx="617800" cy="447600"/>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descr="N:\User_ab_10062013\Jakobi Zsuzsanna\NCBs\Banco de Portugal.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031478" y="5635972"/>
            <a:ext cx="718419" cy="199078"/>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5" descr="N:\User_ab_10062013\Jakobi Zsuzsanna\NCBs\Bank of Greec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6429374" y="5602981"/>
            <a:ext cx="540101" cy="293293"/>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6" descr="N:\User_ab_10062013\Jakobi Zsuzsanna\NCBs\Banka Slovenije.pn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5484418" y="4528911"/>
            <a:ext cx="372186" cy="340250"/>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N:\User_ab_10062013\Jakobi Zsuzsanna\NCBs\Banque centrale  du Luxembourg.png"/>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352062" y="3898391"/>
            <a:ext cx="517885" cy="293274"/>
          </a:xfrm>
          <a:prstGeom prst="rect">
            <a:avLst/>
          </a:prstGeom>
          <a:noFill/>
          <a:extLst>
            <a:ext uri="{909E8E84-426E-40DD-AFC4-6F175D3DCCD1}">
              <a14:hiddenFill xmlns:a14="http://schemas.microsoft.com/office/drawing/2010/main">
                <a:solidFill>
                  <a:srgbClr val="FFFFFF"/>
                </a:solidFill>
              </a14:hiddenFill>
            </a:ext>
          </a:extLst>
        </p:spPr>
      </p:pic>
      <p:pic>
        <p:nvPicPr>
          <p:cNvPr id="9" name="Picture 8" descr="N:\User_ab_10062013\Jakobi Zsuzsanna\NCBs\Banque de France.png"/>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3810463" y="4323143"/>
            <a:ext cx="489808" cy="342039"/>
          </a:xfrm>
          <a:prstGeom prst="rect">
            <a:avLst/>
          </a:prstGeom>
          <a:noFill/>
          <a:extLst>
            <a:ext uri="{909E8E84-426E-40DD-AFC4-6F175D3DCCD1}">
              <a14:hiddenFill xmlns:a14="http://schemas.microsoft.com/office/drawing/2010/main">
                <a:solidFill>
                  <a:srgbClr val="FFFFFF"/>
                </a:solidFill>
              </a14:hiddenFill>
            </a:ext>
          </a:extLst>
        </p:spPr>
      </p:pic>
      <p:pic>
        <p:nvPicPr>
          <p:cNvPr id="10" name="Picture 9" descr="N:\User_ab_10062013\Jakobi Zsuzsanna\NCBs\Central Bank of Cyprus.png"/>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7690864" y="5981697"/>
            <a:ext cx="590332" cy="351042"/>
          </a:xfrm>
          <a:prstGeom prst="rect">
            <a:avLst/>
          </a:prstGeom>
          <a:noFill/>
          <a:extLst>
            <a:ext uri="{909E8E84-426E-40DD-AFC4-6F175D3DCCD1}">
              <a14:hiddenFill xmlns:a14="http://schemas.microsoft.com/office/drawing/2010/main">
                <a:solidFill>
                  <a:srgbClr val="FFFFFF"/>
                </a:solidFill>
              </a14:hiddenFill>
            </a:ext>
          </a:extLst>
        </p:spPr>
      </p:pic>
      <p:pic>
        <p:nvPicPr>
          <p:cNvPr id="1034" name="Picture 10" descr="N:\User_ab_10062013\Jakobi Zsuzsanna\NCBs\Central Bank of Ireland.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a:off x="2523723" y="3276377"/>
            <a:ext cx="376336" cy="451120"/>
          </a:xfrm>
          <a:prstGeom prst="rect">
            <a:avLst/>
          </a:prstGeom>
          <a:noFill/>
          <a:extLst>
            <a:ext uri="{909E8E84-426E-40DD-AFC4-6F175D3DCCD1}">
              <a14:hiddenFill xmlns:a14="http://schemas.microsoft.com/office/drawing/2010/main">
                <a:solidFill>
                  <a:srgbClr val="FFFFFF"/>
                </a:solidFill>
              </a14:hiddenFill>
            </a:ext>
          </a:extLst>
        </p:spPr>
      </p:pic>
      <p:pic>
        <p:nvPicPr>
          <p:cNvPr id="1035" name="Picture 11" descr="N:\User_ab_10062013\Jakobi Zsuzsanna\NCBs\Central Bank of Malta.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012894" y="5896274"/>
            <a:ext cx="495547" cy="312680"/>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descr="N:\User_ab_10062013\Jakobi Zsuzsanna\NCBs\De Nederlandsche Bank.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4076722" y="3428999"/>
            <a:ext cx="550680" cy="337151"/>
          </a:xfrm>
          <a:prstGeom prst="rect">
            <a:avLst/>
          </a:prstGeom>
          <a:noFill/>
          <a:extLst>
            <a:ext uri="{909E8E84-426E-40DD-AFC4-6F175D3DCCD1}">
              <a14:hiddenFill xmlns:a14="http://schemas.microsoft.com/office/drawing/2010/main">
                <a:solidFill>
                  <a:srgbClr val="FFFFFF"/>
                </a:solidFill>
              </a14:hiddenFill>
            </a:ext>
          </a:extLst>
        </p:spPr>
      </p:pic>
      <p:pic>
        <p:nvPicPr>
          <p:cNvPr id="1037" name="Picture 13" descr="N:\User_ab_10062013\Jakobi Zsuzsanna\NCBs\Deutsche Bundesbank.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4809328" y="3503483"/>
            <a:ext cx="681441" cy="306000"/>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N:\User_ab_10062013\Jakobi Zsuzsanna\NCBs\Eesti Pank.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6945001" y="2183477"/>
            <a:ext cx="576064" cy="419279"/>
          </a:xfrm>
          <a:prstGeom prst="rect">
            <a:avLst/>
          </a:prstGeom>
          <a:noFill/>
          <a:extLst>
            <a:ext uri="{909E8E84-426E-40DD-AFC4-6F175D3DCCD1}">
              <a14:hiddenFill xmlns:a14="http://schemas.microsoft.com/office/drawing/2010/main">
                <a:solidFill>
                  <a:srgbClr val="FFFFFF"/>
                </a:solidFill>
              </a14:hiddenFill>
            </a:ext>
          </a:extLst>
        </p:spPr>
      </p:pic>
      <p:pic>
        <p:nvPicPr>
          <p:cNvPr id="1039" name="Picture 15" descr="N:\User_ab_10062013\Jakobi Zsuzsanna\NCBs\EUROPEAN CENTRAL BANK.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4730976" y="3889870"/>
            <a:ext cx="670627" cy="433273"/>
          </a:xfrm>
          <a:prstGeom prst="rect">
            <a:avLst/>
          </a:prstGeom>
          <a:noFill/>
          <a:extLst>
            <a:ext uri="{909E8E84-426E-40DD-AFC4-6F175D3DCCD1}">
              <a14:hiddenFill xmlns:a14="http://schemas.microsoft.com/office/drawing/2010/main">
                <a:solidFill>
                  <a:srgbClr val="FFFFFF"/>
                </a:solidFill>
              </a14:hiddenFill>
            </a:ext>
          </a:extLst>
        </p:spPr>
      </p:pic>
      <p:pic>
        <p:nvPicPr>
          <p:cNvPr id="1040" name="Picture 16" descr="N:\User_ab_10062013\Jakobi Zsuzsanna\NCBs\LATVIJAS BANKA.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6489257" y="2601448"/>
            <a:ext cx="716022" cy="317183"/>
          </a:xfrm>
          <a:prstGeom prst="rect">
            <a:avLst/>
          </a:prstGeom>
          <a:noFill/>
          <a:extLst>
            <a:ext uri="{909E8E84-426E-40DD-AFC4-6F175D3DCCD1}">
              <a14:hiddenFill xmlns:a14="http://schemas.microsoft.com/office/drawing/2010/main">
                <a:solidFill>
                  <a:srgbClr val="FFFFFF"/>
                </a:solidFill>
              </a14:hiddenFill>
            </a:ext>
          </a:extLst>
        </p:spPr>
      </p:pic>
      <p:pic>
        <p:nvPicPr>
          <p:cNvPr id="1041" name="Picture 17" descr="N:\User_ab_10062013\Jakobi Zsuzsanna\NCBs\Lietuvos bankas.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670114" y="2949037"/>
            <a:ext cx="535165" cy="263939"/>
          </a:xfrm>
          <a:prstGeom prst="rect">
            <a:avLst/>
          </a:prstGeom>
          <a:noFill/>
          <a:extLst>
            <a:ext uri="{909E8E84-426E-40DD-AFC4-6F175D3DCCD1}">
              <a14:hiddenFill xmlns:a14="http://schemas.microsoft.com/office/drawing/2010/main">
                <a:solidFill>
                  <a:srgbClr val="FFFFFF"/>
                </a:solidFill>
              </a14:hiddenFill>
            </a:ext>
          </a:extLst>
        </p:spPr>
      </p:pic>
      <p:pic>
        <p:nvPicPr>
          <p:cNvPr id="1042" name="Picture 18" descr="N:\User_ab_10062013\Jakobi Zsuzsanna\NCBs\Narodna banka Slovenska.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6016883" y="3875704"/>
            <a:ext cx="412491" cy="413771"/>
          </a:xfrm>
          <a:prstGeom prst="rect">
            <a:avLst/>
          </a:prstGeom>
          <a:noFill/>
          <a:extLst>
            <a:ext uri="{909E8E84-426E-40DD-AFC4-6F175D3DCCD1}">
              <a14:hiddenFill xmlns:a14="http://schemas.microsoft.com/office/drawing/2010/main">
                <a:solidFill>
                  <a:srgbClr val="FFFFFF"/>
                </a:solidFill>
              </a14:hiddenFill>
            </a:ext>
          </a:extLst>
        </p:spPr>
      </p:pic>
      <p:pic>
        <p:nvPicPr>
          <p:cNvPr id="1043" name="Picture 19" descr="N:\User_ab_10062013\Jakobi Zsuzsanna\NCBs\Nationale Bank van Belgie_Banque Nationale de Belgique.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3845896" y="3781132"/>
            <a:ext cx="558829" cy="263896"/>
          </a:xfrm>
          <a:prstGeom prst="rect">
            <a:avLst/>
          </a:prstGeom>
          <a:noFill/>
          <a:extLst>
            <a:ext uri="{909E8E84-426E-40DD-AFC4-6F175D3DCCD1}">
              <a14:hiddenFill xmlns:a14="http://schemas.microsoft.com/office/drawing/2010/main">
                <a:solidFill>
                  <a:srgbClr val="FFFFFF"/>
                </a:solidFill>
              </a14:hiddenFill>
            </a:ext>
          </a:extLst>
        </p:spPr>
      </p:pic>
      <p:pic>
        <p:nvPicPr>
          <p:cNvPr id="1044" name="Picture 20" descr="N:\User_ab_10062013\Jakobi Zsuzsanna\NCBs\Oesterreichische  Nationalbank.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5381371" y="4166155"/>
            <a:ext cx="590425" cy="313976"/>
          </a:xfrm>
          <a:prstGeom prst="rect">
            <a:avLst/>
          </a:prstGeom>
          <a:noFill/>
          <a:extLst>
            <a:ext uri="{909E8E84-426E-40DD-AFC4-6F175D3DCCD1}">
              <a14:hiddenFill xmlns:a14="http://schemas.microsoft.com/office/drawing/2010/main">
                <a:solidFill>
                  <a:srgbClr val="FFFFFF"/>
                </a:solidFill>
              </a14:hiddenFill>
            </a:ext>
          </a:extLst>
        </p:spPr>
      </p:pic>
      <p:pic>
        <p:nvPicPr>
          <p:cNvPr id="1045" name="Picture 21" descr="N:\User_ab_10062013\Jakobi Zsuzsanna\NCBs\Suomen Pankki – Finlands Bank.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6847268" y="1579040"/>
            <a:ext cx="608534" cy="346310"/>
          </a:xfrm>
          <a:prstGeom prst="rect">
            <a:avLst/>
          </a:prstGeom>
          <a:noFill/>
          <a:extLst>
            <a:ext uri="{909E8E84-426E-40DD-AFC4-6F175D3DCCD1}">
              <a14:hiddenFill xmlns:a14="http://schemas.microsoft.com/office/drawing/2010/main">
                <a:solidFill>
                  <a:srgbClr val="FFFFFF"/>
                </a:solidFill>
              </a14:hiddenFill>
            </a:ext>
          </a:extLst>
        </p:spPr>
      </p:pic>
      <p:pic>
        <p:nvPicPr>
          <p:cNvPr id="31" name="Picture 2" descr="O:\Kd2\ECB\Beratung\Direct Marketing\Euro 5 und 10 und 20 Euro School ppt\Praese Material\Legenden\Legende_NL.png"/>
          <p:cNvPicPr>
            <a:picLocks noChangeAspect="1" noChangeArrowheads="1"/>
          </p:cNvPicPr>
          <p:nvPr/>
        </p:nvPicPr>
        <p:blipFill>
          <a:blip r:embed="rId24">
            <a:extLst>
              <a:ext uri="{28A0092B-C50C-407E-A947-70E740481C1C}">
                <a14:useLocalDpi xmlns:a14="http://schemas.microsoft.com/office/drawing/2010/main" val="0"/>
              </a:ext>
            </a:extLst>
          </a:blip>
          <a:srcRect/>
          <a:stretch>
            <a:fillRect/>
          </a:stretch>
        </p:blipFill>
        <p:spPr bwMode="auto">
          <a:xfrm>
            <a:off x="108000" y="360000"/>
            <a:ext cx="1147235" cy="396000"/>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3" descr="O:\Kd2\ECB\Beratung\Direct Marketing\Euro 5 und 10 und 20 Euro School ppt\Praese Material\Inseln\Inseln_NL.png"/>
          <p:cNvPicPr>
            <a:picLocks noChangeAspect="1" noChangeArrowheads="1"/>
          </p:cNvPicPr>
          <p:nvPr/>
        </p:nvPicPr>
        <p:blipFill rotWithShape="1">
          <a:blip r:embed="rId25">
            <a:extLst>
              <a:ext uri="{28A0092B-C50C-407E-A947-70E740481C1C}">
                <a14:useLocalDpi xmlns:a14="http://schemas.microsoft.com/office/drawing/2010/main" val="0"/>
              </a:ext>
            </a:extLst>
          </a:blip>
          <a:srcRect r="23510"/>
          <a:stretch/>
        </p:blipFill>
        <p:spPr bwMode="auto">
          <a:xfrm>
            <a:off x="108000" y="4320000"/>
            <a:ext cx="387960" cy="247888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4579691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34"/>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04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4"/>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1036"/>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1041"/>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5"/>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1035"/>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1038"/>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1043"/>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3"/>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1037"/>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7"/>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1042"/>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9"/>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1040"/>
                                        </p:tgtEl>
                                        <p:attrNameLst>
                                          <p:attrName>style.visibility</p:attrName>
                                        </p:attrNameLst>
                                      </p:cBhvr>
                                      <p:to>
                                        <p:strVal val="visible"/>
                                      </p:to>
                                    </p:set>
                                  </p:childTnLst>
                                </p:cTn>
                              </p:par>
                            </p:childTnLst>
                          </p:cTn>
                        </p:par>
                      </p:childTnLst>
                    </p:cTn>
                  </p:par>
                  <p:par>
                    <p:cTn id="71" fill="hold">
                      <p:stCondLst>
                        <p:cond delay="indefinite"/>
                      </p:stCondLst>
                      <p:childTnLst>
                        <p:par>
                          <p:cTn id="72" fill="hold">
                            <p:stCondLst>
                              <p:cond delay="0"/>
                            </p:stCondLst>
                            <p:childTnLst>
                              <p:par>
                                <p:cTn id="73" presetID="1" presetClass="entr" presetSubtype="0" fill="hold" nodeType="clickEffect">
                                  <p:stCondLst>
                                    <p:cond delay="0"/>
                                  </p:stCondLst>
                                  <p:childTnLst>
                                    <p:set>
                                      <p:cBhvr>
                                        <p:cTn id="74" dur="1" fill="hold">
                                          <p:stCondLst>
                                            <p:cond delay="0"/>
                                          </p:stCondLst>
                                        </p:cTn>
                                        <p:tgtEl>
                                          <p:spTgt spid="8"/>
                                        </p:tgtEl>
                                        <p:attrNameLst>
                                          <p:attrName>style.visibility</p:attrName>
                                        </p:attrNameLst>
                                      </p:cBhvr>
                                      <p:to>
                                        <p:strVal val="visible"/>
                                      </p:to>
                                    </p:set>
                                  </p:childTnLst>
                                </p:cTn>
                              </p:par>
                            </p:childTnLst>
                          </p:cTn>
                        </p:par>
                      </p:childTnLst>
                    </p:cTn>
                  </p:par>
                  <p:par>
                    <p:cTn id="75" fill="hold">
                      <p:stCondLst>
                        <p:cond delay="indefinite"/>
                      </p:stCondLst>
                      <p:childTnLst>
                        <p:par>
                          <p:cTn id="76" fill="hold">
                            <p:stCondLst>
                              <p:cond delay="0"/>
                            </p:stCondLst>
                            <p:childTnLst>
                              <p:par>
                                <p:cTn id="77" presetID="1" presetClass="entr" presetSubtype="0" fill="hold" nodeType="clickEffect">
                                  <p:stCondLst>
                                    <p:cond delay="0"/>
                                  </p:stCondLst>
                                  <p:childTnLst>
                                    <p:set>
                                      <p:cBhvr>
                                        <p:cTn id="78" dur="1" fill="hold">
                                          <p:stCondLst>
                                            <p:cond delay="0"/>
                                          </p:stCondLst>
                                        </p:cTn>
                                        <p:tgtEl>
                                          <p:spTgt spid="1044"/>
                                        </p:tgtEl>
                                        <p:attrNameLst>
                                          <p:attrName>style.visibility</p:attrName>
                                        </p:attrNameLst>
                                      </p:cBhvr>
                                      <p:to>
                                        <p:strVal val="visible"/>
                                      </p:to>
                                    </p:set>
                                  </p:childTnLst>
                                </p:cTn>
                              </p:par>
                            </p:childTnLst>
                          </p:cTn>
                        </p:par>
                      </p:childTnLst>
                    </p:cTn>
                  </p:par>
                  <p:par>
                    <p:cTn id="79" fill="hold">
                      <p:stCondLst>
                        <p:cond delay="indefinite"/>
                      </p:stCondLst>
                      <p:childTnLst>
                        <p:par>
                          <p:cTn id="80" fill="hold">
                            <p:stCondLst>
                              <p:cond delay="0"/>
                            </p:stCondLst>
                            <p:childTnLst>
                              <p:par>
                                <p:cTn id="81" presetID="26" presetClass="entr" presetSubtype="0" fill="hold" nodeType="clickEffect">
                                  <p:stCondLst>
                                    <p:cond delay="0"/>
                                  </p:stCondLst>
                                  <p:childTnLst>
                                    <p:set>
                                      <p:cBhvr>
                                        <p:cTn id="82" dur="1" fill="hold">
                                          <p:stCondLst>
                                            <p:cond delay="0"/>
                                          </p:stCondLst>
                                        </p:cTn>
                                        <p:tgtEl>
                                          <p:spTgt spid="1039"/>
                                        </p:tgtEl>
                                        <p:attrNameLst>
                                          <p:attrName>style.visibility</p:attrName>
                                        </p:attrNameLst>
                                      </p:cBhvr>
                                      <p:to>
                                        <p:strVal val="visible"/>
                                      </p:to>
                                    </p:set>
                                    <p:animEffect transition="in" filter="wipe(down)">
                                      <p:cBhvr>
                                        <p:cTn id="83" dur="580">
                                          <p:stCondLst>
                                            <p:cond delay="0"/>
                                          </p:stCondLst>
                                        </p:cTn>
                                        <p:tgtEl>
                                          <p:spTgt spid="1039"/>
                                        </p:tgtEl>
                                      </p:cBhvr>
                                    </p:animEffect>
                                    <p:anim calcmode="lin" valueType="num">
                                      <p:cBhvr>
                                        <p:cTn id="84" dur="1822" tmFilter="0,0; 0.14,0.36; 0.43,0.73; 0.71,0.91; 1.0,1.0">
                                          <p:stCondLst>
                                            <p:cond delay="0"/>
                                          </p:stCondLst>
                                        </p:cTn>
                                        <p:tgtEl>
                                          <p:spTgt spid="1039"/>
                                        </p:tgtEl>
                                        <p:attrNameLst>
                                          <p:attrName>ppt_x</p:attrName>
                                        </p:attrNameLst>
                                      </p:cBhvr>
                                      <p:tavLst>
                                        <p:tav tm="0">
                                          <p:val>
                                            <p:strVal val="#ppt_x-0.25"/>
                                          </p:val>
                                        </p:tav>
                                        <p:tav tm="100000">
                                          <p:val>
                                            <p:strVal val="#ppt_x"/>
                                          </p:val>
                                        </p:tav>
                                      </p:tavLst>
                                    </p:anim>
                                    <p:anim calcmode="lin" valueType="num">
                                      <p:cBhvr>
                                        <p:cTn id="85" dur="664" tmFilter="0.0,0.0; 0.25,0.07; 0.50,0.2; 0.75,0.467; 1.0,1.0">
                                          <p:stCondLst>
                                            <p:cond delay="0"/>
                                          </p:stCondLst>
                                        </p:cTn>
                                        <p:tgtEl>
                                          <p:spTgt spid="1039"/>
                                        </p:tgtEl>
                                        <p:attrNameLst>
                                          <p:attrName>ppt_y</p:attrName>
                                        </p:attrNameLst>
                                      </p:cBhvr>
                                      <p:tavLst>
                                        <p:tav tm="0" fmla="#ppt_y-sin(pi*$)/3">
                                          <p:val>
                                            <p:fltVal val="0.5"/>
                                          </p:val>
                                        </p:tav>
                                        <p:tav tm="100000">
                                          <p:val>
                                            <p:fltVal val="1"/>
                                          </p:val>
                                        </p:tav>
                                      </p:tavLst>
                                    </p:anim>
                                    <p:anim calcmode="lin" valueType="num">
                                      <p:cBhvr>
                                        <p:cTn id="86" dur="664" tmFilter="0, 0; 0.125,0.2665; 0.25,0.4; 0.375,0.465; 0.5,0.5;  0.625,0.535; 0.75,0.6; 0.875,0.7335; 1,1">
                                          <p:stCondLst>
                                            <p:cond delay="664"/>
                                          </p:stCondLst>
                                        </p:cTn>
                                        <p:tgtEl>
                                          <p:spTgt spid="1039"/>
                                        </p:tgtEl>
                                        <p:attrNameLst>
                                          <p:attrName>ppt_y</p:attrName>
                                        </p:attrNameLst>
                                      </p:cBhvr>
                                      <p:tavLst>
                                        <p:tav tm="0" fmla="#ppt_y-sin(pi*$)/9">
                                          <p:val>
                                            <p:fltVal val="0"/>
                                          </p:val>
                                        </p:tav>
                                        <p:tav tm="100000">
                                          <p:val>
                                            <p:fltVal val="1"/>
                                          </p:val>
                                        </p:tav>
                                      </p:tavLst>
                                    </p:anim>
                                    <p:anim calcmode="lin" valueType="num">
                                      <p:cBhvr>
                                        <p:cTn id="87" dur="332" tmFilter="0, 0; 0.125,0.2665; 0.25,0.4; 0.375,0.465; 0.5,0.5;  0.625,0.535; 0.75,0.6; 0.875,0.7335; 1,1">
                                          <p:stCondLst>
                                            <p:cond delay="1324"/>
                                          </p:stCondLst>
                                        </p:cTn>
                                        <p:tgtEl>
                                          <p:spTgt spid="1039"/>
                                        </p:tgtEl>
                                        <p:attrNameLst>
                                          <p:attrName>ppt_y</p:attrName>
                                        </p:attrNameLst>
                                      </p:cBhvr>
                                      <p:tavLst>
                                        <p:tav tm="0" fmla="#ppt_y-sin(pi*$)/27">
                                          <p:val>
                                            <p:fltVal val="0"/>
                                          </p:val>
                                        </p:tav>
                                        <p:tav tm="100000">
                                          <p:val>
                                            <p:fltVal val="1"/>
                                          </p:val>
                                        </p:tav>
                                      </p:tavLst>
                                    </p:anim>
                                    <p:anim calcmode="lin" valueType="num">
                                      <p:cBhvr>
                                        <p:cTn id="88" dur="164" tmFilter="0, 0; 0.125,0.2665; 0.25,0.4; 0.375,0.465; 0.5,0.5;  0.625,0.535; 0.75,0.6; 0.875,0.7335; 1,1">
                                          <p:stCondLst>
                                            <p:cond delay="1656"/>
                                          </p:stCondLst>
                                        </p:cTn>
                                        <p:tgtEl>
                                          <p:spTgt spid="1039"/>
                                        </p:tgtEl>
                                        <p:attrNameLst>
                                          <p:attrName>ppt_y</p:attrName>
                                        </p:attrNameLst>
                                      </p:cBhvr>
                                      <p:tavLst>
                                        <p:tav tm="0" fmla="#ppt_y-sin(pi*$)/81">
                                          <p:val>
                                            <p:fltVal val="0"/>
                                          </p:val>
                                        </p:tav>
                                        <p:tav tm="100000">
                                          <p:val>
                                            <p:fltVal val="1"/>
                                          </p:val>
                                        </p:tav>
                                      </p:tavLst>
                                    </p:anim>
                                    <p:animScale>
                                      <p:cBhvr>
                                        <p:cTn id="89" dur="26">
                                          <p:stCondLst>
                                            <p:cond delay="650"/>
                                          </p:stCondLst>
                                        </p:cTn>
                                        <p:tgtEl>
                                          <p:spTgt spid="1039"/>
                                        </p:tgtEl>
                                      </p:cBhvr>
                                      <p:to x="100000" y="60000"/>
                                    </p:animScale>
                                    <p:animScale>
                                      <p:cBhvr>
                                        <p:cTn id="90" dur="166" decel="50000">
                                          <p:stCondLst>
                                            <p:cond delay="676"/>
                                          </p:stCondLst>
                                        </p:cTn>
                                        <p:tgtEl>
                                          <p:spTgt spid="1039"/>
                                        </p:tgtEl>
                                      </p:cBhvr>
                                      <p:to x="100000" y="100000"/>
                                    </p:animScale>
                                    <p:animScale>
                                      <p:cBhvr>
                                        <p:cTn id="91" dur="26">
                                          <p:stCondLst>
                                            <p:cond delay="1312"/>
                                          </p:stCondLst>
                                        </p:cTn>
                                        <p:tgtEl>
                                          <p:spTgt spid="1039"/>
                                        </p:tgtEl>
                                      </p:cBhvr>
                                      <p:to x="100000" y="80000"/>
                                    </p:animScale>
                                    <p:animScale>
                                      <p:cBhvr>
                                        <p:cTn id="92" dur="166" decel="50000">
                                          <p:stCondLst>
                                            <p:cond delay="1338"/>
                                          </p:stCondLst>
                                        </p:cTn>
                                        <p:tgtEl>
                                          <p:spTgt spid="1039"/>
                                        </p:tgtEl>
                                      </p:cBhvr>
                                      <p:to x="100000" y="100000"/>
                                    </p:animScale>
                                    <p:animScale>
                                      <p:cBhvr>
                                        <p:cTn id="93" dur="26">
                                          <p:stCondLst>
                                            <p:cond delay="1642"/>
                                          </p:stCondLst>
                                        </p:cTn>
                                        <p:tgtEl>
                                          <p:spTgt spid="1039"/>
                                        </p:tgtEl>
                                      </p:cBhvr>
                                      <p:to x="100000" y="90000"/>
                                    </p:animScale>
                                    <p:animScale>
                                      <p:cBhvr>
                                        <p:cTn id="94" dur="166" decel="50000">
                                          <p:stCondLst>
                                            <p:cond delay="1668"/>
                                          </p:stCondLst>
                                        </p:cTn>
                                        <p:tgtEl>
                                          <p:spTgt spid="1039"/>
                                        </p:tgtEl>
                                      </p:cBhvr>
                                      <p:to x="100000" y="100000"/>
                                    </p:animScale>
                                    <p:animScale>
                                      <p:cBhvr>
                                        <p:cTn id="95" dur="26">
                                          <p:stCondLst>
                                            <p:cond delay="1808"/>
                                          </p:stCondLst>
                                        </p:cTn>
                                        <p:tgtEl>
                                          <p:spTgt spid="1039"/>
                                        </p:tgtEl>
                                      </p:cBhvr>
                                      <p:to x="100000" y="95000"/>
                                    </p:animScale>
                                    <p:animScale>
                                      <p:cBhvr>
                                        <p:cTn id="96" dur="166" decel="50000">
                                          <p:stCondLst>
                                            <p:cond delay="1834"/>
                                          </p:stCondLst>
                                        </p:cTn>
                                        <p:tgtEl>
                                          <p:spTgt spid="1039"/>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2" descr="O:\Kd2\ECB\Beratung\Direct Marketing\Euro 5 und 10 und 20 Euro School ppt\Proof 2 from ECB\Euro-Run-Game_visual.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587600" y="1933200"/>
            <a:ext cx="5950413" cy="3600000"/>
          </a:xfrm>
          <a:prstGeom prst="rect">
            <a:avLst/>
          </a:prstGeom>
          <a:noFill/>
          <a:effectLst>
            <a:softEdge rad="127000"/>
          </a:effectLst>
          <a:extLst>
            <a:ext uri="{909E8E84-426E-40DD-AFC4-6F175D3DCCD1}">
              <a14:hiddenFill xmlns:a14="http://schemas.microsoft.com/office/drawing/2010/main">
                <a:solidFill>
                  <a:srgbClr val="FFFFFF"/>
                </a:solidFill>
              </a14:hiddenFill>
            </a:ext>
          </a:extLst>
        </p:spPr>
      </p:pic>
      <p:sp>
        <p:nvSpPr>
          <p:cNvPr id="15363" name="Text Box 14"/>
          <p:cNvSpPr txBox="1">
            <a:spLocks noChangeArrowheads="1"/>
          </p:cNvSpPr>
          <p:nvPr/>
        </p:nvSpPr>
        <p:spPr bwMode="auto">
          <a:xfrm>
            <a:off x="1723121" y="6567488"/>
            <a:ext cx="5585183"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r>
              <a:rPr lang="en-GB" altLang="de-DE" sz="1000" dirty="0">
                <a:solidFill>
                  <a:schemeClr val="bg1"/>
                </a:solidFill>
                <a:latin typeface="+mn-lt"/>
              </a:rPr>
              <a:t>© </a:t>
            </a:r>
            <a:r>
              <a:rPr lang="en-GB" altLang="de-DE" sz="1000" dirty="0" err="1">
                <a:solidFill>
                  <a:schemeClr val="bg1"/>
                </a:solidFill>
                <a:latin typeface="+mn-lt"/>
              </a:rPr>
              <a:t>Europese</a:t>
            </a:r>
            <a:r>
              <a:rPr lang="en-GB" altLang="de-DE" sz="1000" dirty="0">
                <a:solidFill>
                  <a:schemeClr val="bg1"/>
                </a:solidFill>
                <a:latin typeface="+mn-lt"/>
              </a:rPr>
              <a:t> </a:t>
            </a:r>
            <a:r>
              <a:rPr lang="en-GB" altLang="de-DE" sz="1000" dirty="0" err="1">
                <a:solidFill>
                  <a:schemeClr val="bg1"/>
                </a:solidFill>
                <a:latin typeface="+mn-lt"/>
              </a:rPr>
              <a:t>Centrale</a:t>
            </a:r>
            <a:r>
              <a:rPr lang="en-GB" altLang="de-DE" sz="1000" dirty="0">
                <a:solidFill>
                  <a:schemeClr val="bg1"/>
                </a:solidFill>
                <a:latin typeface="+mn-lt"/>
              </a:rPr>
              <a:t> Bank</a:t>
            </a:r>
            <a:r>
              <a:rPr lang="en-GB" altLang="de-DE" sz="1000">
                <a:solidFill>
                  <a:schemeClr val="bg1"/>
                </a:solidFill>
                <a:latin typeface="+mn-lt"/>
              </a:rPr>
              <a:t>, </a:t>
            </a:r>
            <a:r>
              <a:rPr lang="en-GB" altLang="de-DE" sz="1000" smtClean="0">
                <a:solidFill>
                  <a:schemeClr val="bg1"/>
                </a:solidFill>
                <a:latin typeface="+mn-lt"/>
              </a:rPr>
              <a:t>2015 </a:t>
            </a:r>
            <a:r>
              <a:rPr lang="en-GB" altLang="de-DE" sz="1000" dirty="0">
                <a:solidFill>
                  <a:schemeClr val="bg1"/>
                </a:solidFill>
                <a:latin typeface="+mn-lt"/>
              </a:rPr>
              <a:t>(</a:t>
            </a:r>
            <a:r>
              <a:rPr lang="en-GB" altLang="de-DE" sz="1000" dirty="0" err="1">
                <a:solidFill>
                  <a:schemeClr val="bg1"/>
                </a:solidFill>
                <a:latin typeface="+mn-lt"/>
              </a:rPr>
              <a:t>gebaseerd</a:t>
            </a:r>
            <a:r>
              <a:rPr lang="en-GB" altLang="de-DE" sz="1000" dirty="0">
                <a:solidFill>
                  <a:schemeClr val="bg1"/>
                </a:solidFill>
                <a:latin typeface="+mn-lt"/>
              </a:rPr>
              <a:t> op </a:t>
            </a:r>
            <a:r>
              <a:rPr lang="en-GB" altLang="de-DE" sz="1000" dirty="0" err="1">
                <a:solidFill>
                  <a:schemeClr val="bg1"/>
                </a:solidFill>
                <a:latin typeface="+mn-lt"/>
              </a:rPr>
              <a:t>een</a:t>
            </a:r>
            <a:r>
              <a:rPr lang="en-GB" altLang="de-DE" sz="1000" dirty="0">
                <a:solidFill>
                  <a:schemeClr val="bg1"/>
                </a:solidFill>
                <a:latin typeface="+mn-lt"/>
              </a:rPr>
              <a:t> </a:t>
            </a:r>
            <a:r>
              <a:rPr lang="en-GB" altLang="de-DE" sz="1000" dirty="0" err="1">
                <a:solidFill>
                  <a:schemeClr val="bg1"/>
                </a:solidFill>
                <a:latin typeface="+mn-lt"/>
              </a:rPr>
              <a:t>eerder</a:t>
            </a:r>
            <a:r>
              <a:rPr lang="en-GB" altLang="de-DE" sz="1000" dirty="0">
                <a:solidFill>
                  <a:schemeClr val="bg1"/>
                </a:solidFill>
                <a:latin typeface="+mn-lt"/>
              </a:rPr>
              <a:t> concept van de </a:t>
            </a:r>
            <a:r>
              <a:rPr lang="en-GB" altLang="de-DE" sz="1000" dirty="0" err="1">
                <a:solidFill>
                  <a:schemeClr val="bg1"/>
                </a:solidFill>
                <a:latin typeface="+mn-lt"/>
              </a:rPr>
              <a:t>Banque</a:t>
            </a:r>
            <a:r>
              <a:rPr lang="en-GB" altLang="de-DE" sz="1000" dirty="0">
                <a:solidFill>
                  <a:schemeClr val="bg1"/>
                </a:solidFill>
                <a:latin typeface="+mn-lt"/>
              </a:rPr>
              <a:t> de France)</a:t>
            </a:r>
            <a:endParaRPr lang="nl-NL" altLang="de-DE" sz="1000" dirty="0">
              <a:latin typeface="+mn-lt"/>
            </a:endParaRPr>
          </a:p>
        </p:txBody>
      </p:sp>
      <p:grpSp>
        <p:nvGrpSpPr>
          <p:cNvPr id="15365" name="Gruppieren 2"/>
          <p:cNvGrpSpPr>
            <a:grpSpLocks/>
          </p:cNvGrpSpPr>
          <p:nvPr/>
        </p:nvGrpSpPr>
        <p:grpSpPr bwMode="auto">
          <a:xfrm rot="190444">
            <a:off x="1449353" y="481206"/>
            <a:ext cx="2812626" cy="1728790"/>
            <a:chOff x="1115265" y="1353757"/>
            <a:chExt cx="3454039" cy="1895626"/>
          </a:xfrm>
          <a:effectLst>
            <a:outerShdw blurRad="63500" sx="102000" sy="102000" algn="ctr" rotWithShape="0">
              <a:prstClr val="black">
                <a:alpha val="40000"/>
              </a:prstClr>
            </a:outerShdw>
          </a:effectLst>
        </p:grpSpPr>
        <p:pic>
          <p:nvPicPr>
            <p:cNvPr id="13" name="Picture 7" descr="D:\_Bilder_fuer_Praese\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409556">
              <a:off x="1115265" y="1353757"/>
              <a:ext cx="3453050" cy="1895626"/>
            </a:xfrm>
            <a:prstGeom prst="rect">
              <a:avLst/>
            </a:prstGeom>
            <a:noFill/>
            <a:ln>
              <a:noFill/>
            </a:ln>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71" name="Text Box 7"/>
            <p:cNvSpPr txBox="1">
              <a:spLocks noChangeArrowheads="1"/>
            </p:cNvSpPr>
            <p:nvPr/>
          </p:nvSpPr>
          <p:spPr bwMode="auto">
            <a:xfrm rot="21409556">
              <a:off x="1430815" y="1857224"/>
              <a:ext cx="3138489" cy="89094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lnSpc>
                  <a:spcPct val="130000"/>
                </a:lnSpc>
                <a:spcBef>
                  <a:spcPct val="50000"/>
                </a:spcBef>
              </a:pPr>
              <a:r>
                <a:rPr lang="en-GB" altLang="de-DE" b="1" dirty="0" err="1">
                  <a:solidFill>
                    <a:srgbClr val="000099"/>
                  </a:solidFill>
                  <a:latin typeface="+mn-lt"/>
                </a:rPr>
                <a:t>Speel</a:t>
              </a:r>
              <a:r>
                <a:rPr lang="en-GB" altLang="de-DE" b="1" dirty="0">
                  <a:solidFill>
                    <a:srgbClr val="000099"/>
                  </a:solidFill>
                  <a:latin typeface="+mn-lt"/>
                </a:rPr>
                <a:t> </a:t>
              </a:r>
              <a:r>
                <a:rPr lang="en-GB" altLang="de-DE" b="1" dirty="0" smtClean="0">
                  <a:solidFill>
                    <a:srgbClr val="000099"/>
                  </a:solidFill>
                  <a:latin typeface="+mn-lt"/>
                </a:rPr>
                <a:t>het </a:t>
              </a:r>
              <a:br>
                <a:rPr lang="en-GB" altLang="de-DE" b="1" dirty="0" smtClean="0">
                  <a:solidFill>
                    <a:srgbClr val="000099"/>
                  </a:solidFill>
                  <a:latin typeface="+mn-lt"/>
                </a:rPr>
              </a:br>
              <a:r>
                <a:rPr lang="en-GB" altLang="de-DE" b="1" dirty="0" smtClean="0">
                  <a:solidFill>
                    <a:srgbClr val="000099"/>
                  </a:solidFill>
                  <a:latin typeface="+mn-lt"/>
                </a:rPr>
                <a:t>Euro Run-</a:t>
              </a:r>
              <a:r>
                <a:rPr lang="en-GB" altLang="de-DE" b="1" dirty="0" err="1" smtClean="0">
                  <a:solidFill>
                    <a:srgbClr val="000099"/>
                  </a:solidFill>
                  <a:latin typeface="+mn-lt"/>
                </a:rPr>
                <a:t>spel</a:t>
              </a:r>
              <a:endParaRPr lang="en-GB" altLang="de-DE" b="1" dirty="0">
                <a:solidFill>
                  <a:srgbClr val="000099"/>
                </a:solidFill>
                <a:latin typeface="+mn-lt"/>
              </a:endParaRPr>
            </a:p>
          </p:txBody>
        </p:sp>
      </p:grpSp>
      <p:grpSp>
        <p:nvGrpSpPr>
          <p:cNvPr id="15366" name="Gruppieren 1"/>
          <p:cNvGrpSpPr>
            <a:grpSpLocks/>
          </p:cNvGrpSpPr>
          <p:nvPr/>
        </p:nvGrpSpPr>
        <p:grpSpPr bwMode="auto">
          <a:xfrm>
            <a:off x="4550692" y="620687"/>
            <a:ext cx="2786411" cy="1759749"/>
            <a:chOff x="4828202" y="943477"/>
            <a:chExt cx="3333750" cy="2200275"/>
          </a:xfrm>
          <a:effectLst>
            <a:outerShdw blurRad="50800" dist="38100" dir="16200000" rotWithShape="0">
              <a:prstClr val="black">
                <a:alpha val="40000"/>
              </a:prstClr>
            </a:outerShdw>
          </a:effectLst>
        </p:grpSpPr>
        <p:pic>
          <p:nvPicPr>
            <p:cNvPr id="15368" name="Picture 11" descr="E:\Sprechblase Kopi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rot="21163546">
              <a:off x="4828202" y="943477"/>
              <a:ext cx="3333750" cy="2200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5369" name="Text Box 15"/>
            <p:cNvSpPr txBox="1">
              <a:spLocks noChangeArrowheads="1"/>
            </p:cNvSpPr>
            <p:nvPr/>
          </p:nvSpPr>
          <p:spPr bwMode="auto">
            <a:xfrm>
              <a:off x="5064081" y="1755962"/>
              <a:ext cx="2727326" cy="8081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nl-NL" altLang="de-DE" b="1" dirty="0">
                  <a:solidFill>
                    <a:srgbClr val="000099"/>
                  </a:solidFill>
                  <a:latin typeface="+mn-lt"/>
                </a:rPr>
                <a:t>En kom meer te weten!</a:t>
              </a:r>
            </a:p>
          </p:txBody>
        </p:sp>
      </p:grpSp>
      <p:sp>
        <p:nvSpPr>
          <p:cNvPr id="2" name="Rectangle 1"/>
          <p:cNvSpPr/>
          <p:nvPr/>
        </p:nvSpPr>
        <p:spPr>
          <a:xfrm>
            <a:off x="2615411" y="5553857"/>
            <a:ext cx="3895041" cy="452432"/>
          </a:xfrm>
          <a:prstGeom prst="rect">
            <a:avLst/>
          </a:prstGeom>
        </p:spPr>
        <p:txBody>
          <a:bodyPr wrap="none">
            <a:spAutoFit/>
          </a:bodyPr>
          <a:lstStyle/>
          <a:p>
            <a:pPr algn="ctr">
              <a:lnSpc>
                <a:spcPct val="130000"/>
              </a:lnSpc>
              <a:spcBef>
                <a:spcPct val="50000"/>
              </a:spcBef>
            </a:pPr>
            <a:r>
              <a:rPr lang="en-GB" b="1" dirty="0" smtClean="0">
                <a:solidFill>
                  <a:srgbClr val="000099"/>
                </a:solidFill>
                <a:latin typeface="+mn-lt"/>
              </a:rPr>
              <a:t>www.nieuwe-eurobankbiljetten.eu</a:t>
            </a:r>
            <a:endParaRPr lang="en-GB" b="1" dirty="0">
              <a:solidFill>
                <a:srgbClr val="000099"/>
              </a:solidFill>
              <a:latin typeface="+mn-lt"/>
            </a:endParaRPr>
          </a:p>
        </p:txBody>
      </p:sp>
      <p:pic>
        <p:nvPicPr>
          <p:cNvPr id="15" name="Picture 2" descr="O:\Kd2\ECB\Beratung\Direct Marketing\Euro 5 und 10 und 20 Euro School ppt\Praese Material\Neu 2015 Freisteller\_alex09_04.pn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966904" y="1100387"/>
            <a:ext cx="3573648" cy="5976000"/>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3" descr="O:\Kd2\ECB\Beratung\Direct Marketing\Euro 5 und 10 und 20 Euro School ppt\Praese Material\Neu 2015 Freisteller\_anna09_04.pn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82868" y="1196736"/>
            <a:ext cx="3656665" cy="5832000"/>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4" name="Picture 2" descr="O:\Kd2\ECB\Beratung\Direct Marketing\Euro 5 und 10 und 20 Euro School ppt\Praese Material\Neu 2015 Freisteller\Karte_mit_Inseln_GruenGoldHellgrau.png"/>
          <p:cNvPicPr>
            <a:picLocks noChangeAspect="1" noChangeArrowheads="1"/>
          </p:cNvPicPr>
          <p:nvPr/>
        </p:nvPicPr>
        <p:blipFill rotWithShape="1">
          <a:blip r:embed="rId3">
            <a:extLst>
              <a:ext uri="{28A0092B-C50C-407E-A947-70E740481C1C}">
                <a14:useLocalDpi xmlns:a14="http://schemas.microsoft.com/office/drawing/2010/main" val="0"/>
              </a:ext>
            </a:extLst>
          </a:blip>
          <a:srcRect l="10231" t="-507" r="21505" b="16856"/>
          <a:stretch/>
        </p:blipFill>
        <p:spPr bwMode="auto">
          <a:xfrm>
            <a:off x="1224397" y="-27383"/>
            <a:ext cx="7919604" cy="6885384"/>
          </a:xfrm>
          <a:prstGeom prst="rect">
            <a:avLst/>
          </a:prstGeom>
          <a:noFill/>
          <a:extLst>
            <a:ext uri="{909E8E84-426E-40DD-AFC4-6F175D3DCCD1}">
              <a14:hiddenFill xmlns:a14="http://schemas.microsoft.com/office/drawing/2010/main">
                <a:solidFill>
                  <a:srgbClr val="FFFFFF"/>
                </a:solidFill>
              </a14:hiddenFill>
            </a:ext>
          </a:extLst>
        </p:spPr>
      </p:pic>
      <p:sp>
        <p:nvSpPr>
          <p:cNvPr id="717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n-lt"/>
              </a:rPr>
              <a:t> De </a:t>
            </a:r>
            <a:r>
              <a:rPr lang="fr-FR" altLang="de-DE" sz="4000" b="1" dirty="0" err="1">
                <a:solidFill>
                  <a:srgbClr val="000099"/>
                </a:solidFill>
                <a:latin typeface="+mn-lt"/>
              </a:rPr>
              <a:t>euromunten</a:t>
            </a:r>
            <a:endParaRPr lang="fr-FR" altLang="de-DE" sz="4000" b="1" dirty="0">
              <a:solidFill>
                <a:srgbClr val="000099"/>
              </a:solidFill>
              <a:latin typeface="+mn-lt"/>
            </a:endParaRPr>
          </a:p>
        </p:txBody>
      </p:sp>
      <p:sp>
        <p:nvSpPr>
          <p:cNvPr id="6149" name="AutoShape 25" descr="cent_1_com"/>
          <p:cNvSpPr>
            <a:spLocks noChangeAspect="1" noChangeArrowheads="1"/>
          </p:cNvSpPr>
          <p:nvPr/>
        </p:nvSpPr>
        <p:spPr bwMode="auto">
          <a:xfrm>
            <a:off x="1600200" y="52673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sp>
        <p:nvSpPr>
          <p:cNvPr id="6150" name="AutoShape 27" descr="cent_1_com"/>
          <p:cNvSpPr>
            <a:spLocks noChangeAspect="1" noChangeArrowheads="1"/>
          </p:cNvSpPr>
          <p:nvPr/>
        </p:nvSpPr>
        <p:spPr bwMode="auto">
          <a:xfrm>
            <a:off x="2714625" y="1571625"/>
            <a:ext cx="3714750" cy="37147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eaLnBrk="1" hangingPunct="1"/>
            <a:endParaRPr lang="de-DE" altLang="de-DE"/>
          </a:p>
        </p:txBody>
      </p:sp>
      <p:pic>
        <p:nvPicPr>
          <p:cNvPr id="13" name="Picture 29" descr="EUR 2_com-new"/>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8310872" y="1268760"/>
            <a:ext cx="790994" cy="79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6" name="Picture 35" descr="EUR 1_com-new"/>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8379509" y="2141974"/>
            <a:ext cx="719033" cy="720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7" name="Picture 34" descr="cent 50_com-new"/>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8416918" y="2961024"/>
            <a:ext cx="684948" cy="68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33" descr="cent 20_com-new"/>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8460432" y="3717104"/>
            <a:ext cx="648000" cy="64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9" name="Picture 32" descr="cent 10_com-new"/>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8532504" y="4437112"/>
            <a:ext cx="576000" cy="576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 name="Picture 31" descr="cent 5_com"/>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8613333" y="5085184"/>
            <a:ext cx="502874" cy="50287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1" name="Picture 30" descr="cent 2_com"/>
          <p:cNvPicPr>
            <a:picLocks noChangeAspect="1" noChangeArrowheads="1"/>
          </p:cNvPicPr>
          <p:nvPr/>
        </p:nvPicPr>
        <p:blipFill>
          <a:blip r:embed="rId10" cstate="print">
            <a:extLst>
              <a:ext uri="{28A0092B-C50C-407E-A947-70E740481C1C}">
                <a14:useLocalDpi xmlns:a14="http://schemas.microsoft.com/office/drawing/2010/main" val="0"/>
              </a:ext>
            </a:extLst>
          </a:blip>
          <a:srcRect/>
          <a:stretch>
            <a:fillRect/>
          </a:stretch>
        </p:blipFill>
        <p:spPr bwMode="auto">
          <a:xfrm>
            <a:off x="8698307" y="5661248"/>
            <a:ext cx="398850" cy="3988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2" name="Picture 28" descr="cent 1_com"/>
          <p:cNvPicPr>
            <a:picLocks noChangeAspect="1" noChangeArrowheads="1"/>
          </p:cNvPicPr>
          <p:nvPr/>
        </p:nvPicPr>
        <p:blipFill>
          <a:blip r:embed="rId11" cstate="print">
            <a:extLst>
              <a:ext uri="{28A0092B-C50C-407E-A947-70E740481C1C}">
                <a14:useLocalDpi xmlns:a14="http://schemas.microsoft.com/office/drawing/2010/main" val="0"/>
              </a:ext>
            </a:extLst>
          </a:blip>
          <a:srcRect/>
          <a:stretch>
            <a:fillRect/>
          </a:stretch>
        </p:blipFill>
        <p:spPr bwMode="auto">
          <a:xfrm>
            <a:off x="8749867" y="6131407"/>
            <a:ext cx="356815" cy="3558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052" name="Picture 4" descr="O:\Kd2\ECB\Beratung\Direct Marketing\Euro 5 und 10 und 20 Euro School ppt\Praese Material\Neu 2015 Freisteller\Sprechblase.png"/>
          <p:cNvPicPr>
            <a:picLocks noChangeAspect="1" noChangeArrowheads="1"/>
          </p:cNvPicPr>
          <p:nvPr/>
        </p:nvPicPr>
        <p:blipFill>
          <a:blip r:embed="rId12" cstate="print">
            <a:extLst>
              <a:ext uri="{28A0092B-C50C-407E-A947-70E740481C1C}">
                <a14:useLocalDpi xmlns:a14="http://schemas.microsoft.com/office/drawing/2010/main" val="0"/>
              </a:ext>
            </a:extLst>
          </a:blip>
          <a:srcRect/>
          <a:stretch>
            <a:fillRect/>
          </a:stretch>
        </p:blipFill>
        <p:spPr bwMode="auto">
          <a:xfrm rot="1708164" flipH="1">
            <a:off x="-122411" y="1012956"/>
            <a:ext cx="2062179" cy="2397141"/>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8" name="Rectangle 11"/>
          <p:cNvSpPr/>
          <p:nvPr/>
        </p:nvSpPr>
        <p:spPr>
          <a:xfrm>
            <a:off x="-300794" y="1508650"/>
            <a:ext cx="2014910" cy="840230"/>
          </a:xfrm>
          <a:prstGeom prst="rect">
            <a:avLst/>
          </a:prstGeom>
        </p:spPr>
        <p:txBody>
          <a:bodyPr wrap="square">
            <a:spAutoFit/>
          </a:bodyPr>
          <a:lstStyle/>
          <a:p>
            <a:pPr lvl="1" algn="ctr">
              <a:lnSpc>
                <a:spcPct val="90000"/>
              </a:lnSpc>
              <a:buClr>
                <a:srgbClr val="FF9900"/>
              </a:buClr>
              <a:buSzPct val="205000"/>
            </a:pPr>
            <a:r>
              <a:rPr lang="nl-NL" altLang="de-DE" b="1" dirty="0">
                <a:solidFill>
                  <a:srgbClr val="000099"/>
                </a:solidFill>
                <a:latin typeface="+mn-lt"/>
              </a:rPr>
              <a:t>Welke munt komt uit welk land? </a:t>
            </a:r>
          </a:p>
        </p:txBody>
      </p:sp>
      <p:pic>
        <p:nvPicPr>
          <p:cNvPr id="3074" name="Picture 2" descr="O:\Kd2\ECB\Beratung\Direct Marketing\Euro 5 und 10 und 20 Euro School ppt\Praese Material\Coins png\AT01EURO_2002.png"/>
          <p:cNvPicPr>
            <a:picLocks noChangeAspect="1" noChangeArrowheads="1"/>
          </p:cNvPicPr>
          <p:nvPr/>
        </p:nvPicPr>
        <p:blipFill>
          <a:blip r:embed="rId13" cstate="print">
            <a:extLst>
              <a:ext uri="{28A0092B-C50C-407E-A947-70E740481C1C}">
                <a14:useLocalDpi xmlns:a14="http://schemas.microsoft.com/office/drawing/2010/main" val="0"/>
              </a:ext>
            </a:extLst>
          </a:blip>
          <a:srcRect/>
          <a:stretch>
            <a:fillRect/>
          </a:stretch>
        </p:blipFill>
        <p:spPr bwMode="auto">
          <a:xfrm>
            <a:off x="5184199" y="4026458"/>
            <a:ext cx="459918"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O:\Kd2\ECB\Beratung\Direct Marketing\Euro 5 und 10 und 20 Euro School ppt\Praese Material\Coins png\BE01EURO_2014.png"/>
          <p:cNvPicPr>
            <a:picLocks noChangeAspect="1" noChangeArrowheads="1"/>
          </p:cNvPicPr>
          <p:nvPr/>
        </p:nvPicPr>
        <p:blipFill>
          <a:blip r:embed="rId14" cstate="print">
            <a:extLst>
              <a:ext uri="{28A0092B-C50C-407E-A947-70E740481C1C}">
                <a14:useLocalDpi xmlns:a14="http://schemas.microsoft.com/office/drawing/2010/main" val="0"/>
              </a:ext>
            </a:extLst>
          </a:blip>
          <a:srcRect/>
          <a:stretch>
            <a:fillRect/>
          </a:stretch>
        </p:blipFill>
        <p:spPr bwMode="auto">
          <a:xfrm>
            <a:off x="3746560" y="3609080"/>
            <a:ext cx="4657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Coins png\CY01EURO_2008.png"/>
          <p:cNvPicPr>
            <a:picLocks noChangeAspect="1" noChangeArrowheads="1"/>
          </p:cNvPicPr>
          <p:nvPr/>
        </p:nvPicPr>
        <p:blipFill>
          <a:blip r:embed="rId15" cstate="print">
            <a:extLst>
              <a:ext uri="{28A0092B-C50C-407E-A947-70E740481C1C}">
                <a14:useLocalDpi xmlns:a14="http://schemas.microsoft.com/office/drawing/2010/main" val="0"/>
              </a:ext>
            </a:extLst>
          </a:blip>
          <a:srcRect/>
          <a:stretch>
            <a:fillRect/>
          </a:stretch>
        </p:blipFill>
        <p:spPr bwMode="auto">
          <a:xfrm>
            <a:off x="7308304" y="6060098"/>
            <a:ext cx="46633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Coins png\DE01EURO_2002.png"/>
          <p:cNvPicPr>
            <a:picLocks noChangeAspect="1" noChangeArrowheads="1"/>
          </p:cNvPicPr>
          <p:nvPr/>
        </p:nvPicPr>
        <p:blipFill>
          <a:blip r:embed="rId16" cstate="print">
            <a:extLst>
              <a:ext uri="{28A0092B-C50C-407E-A947-70E740481C1C}">
                <a14:useLocalDpi xmlns:a14="http://schemas.microsoft.com/office/drawing/2010/main" val="0"/>
              </a:ext>
            </a:extLst>
          </a:blip>
          <a:srcRect/>
          <a:stretch>
            <a:fillRect/>
          </a:stretch>
        </p:blipFill>
        <p:spPr bwMode="auto">
          <a:xfrm>
            <a:off x="4690229" y="3537064"/>
            <a:ext cx="459197"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Coins png\EE01EURO_2011.png"/>
          <p:cNvPicPr>
            <a:picLocks noChangeAspect="1" noChangeArrowheads="1"/>
          </p:cNvPicPr>
          <p:nvPr/>
        </p:nvPicPr>
        <p:blipFill>
          <a:blip r:embed="rId17" cstate="print">
            <a:extLst>
              <a:ext uri="{28A0092B-C50C-407E-A947-70E740481C1C}">
                <a14:useLocalDpi xmlns:a14="http://schemas.microsoft.com/office/drawing/2010/main" val="0"/>
              </a:ext>
            </a:extLst>
          </a:blip>
          <a:srcRect/>
          <a:stretch>
            <a:fillRect/>
          </a:stretch>
        </p:blipFill>
        <p:spPr bwMode="auto">
          <a:xfrm>
            <a:off x="6480593" y="2168920"/>
            <a:ext cx="467723"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79" name="Picture 7" descr="O:\Kd2\ECB\Beratung\Direct Marketing\Euro 5 und 10 und 20 Euro School ppt\Praese Material\Coins png\ES01EURO_2015.png"/>
          <p:cNvPicPr>
            <a:picLocks noChangeAspect="1" noChangeArrowheads="1"/>
          </p:cNvPicPr>
          <p:nvPr/>
        </p:nvPicPr>
        <p:blipFill>
          <a:blip r:embed="rId18" cstate="print">
            <a:extLst>
              <a:ext uri="{28A0092B-C50C-407E-A947-70E740481C1C}">
                <a14:useLocalDpi xmlns:a14="http://schemas.microsoft.com/office/drawing/2010/main" val="0"/>
              </a:ext>
            </a:extLst>
          </a:blip>
          <a:srcRect/>
          <a:stretch>
            <a:fillRect/>
          </a:stretch>
        </p:blipFill>
        <p:spPr bwMode="auto">
          <a:xfrm>
            <a:off x="2999421" y="5287876"/>
            <a:ext cx="45815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0" name="Picture 8" descr="O:\Kd2\ECB\Beratung\Direct Marketing\Euro 5 und 10 und 20 Euro School ppt\Praese Material\Coins png\FI01EURO_1999.png"/>
          <p:cNvPicPr>
            <a:picLocks noChangeAspect="1" noChangeArrowheads="1"/>
          </p:cNvPicPr>
          <p:nvPr/>
        </p:nvPicPr>
        <p:blipFill>
          <a:blip r:embed="rId19" cstate="print">
            <a:extLst>
              <a:ext uri="{28A0092B-C50C-407E-A947-70E740481C1C}">
                <a14:useLocalDpi xmlns:a14="http://schemas.microsoft.com/office/drawing/2010/main" val="0"/>
              </a:ext>
            </a:extLst>
          </a:blip>
          <a:srcRect/>
          <a:stretch>
            <a:fillRect/>
          </a:stretch>
        </p:blipFill>
        <p:spPr bwMode="auto">
          <a:xfrm>
            <a:off x="6944472" y="1394760"/>
            <a:ext cx="46209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1" name="Picture 9" descr="O:\Kd2\ECB\Beratung\Direct Marketing\Euro 5 und 10 und 20 Euro School ppt\Praese Material\Coins png\FR01EURO_1999.png"/>
          <p:cNvPicPr>
            <a:picLocks noChangeAspect="1" noChangeArrowheads="1"/>
          </p:cNvPicPr>
          <p:nvPr/>
        </p:nvPicPr>
        <p:blipFill>
          <a:blip r:embed="rId20" cstate="print">
            <a:extLst>
              <a:ext uri="{28A0092B-C50C-407E-A947-70E740481C1C}">
                <a14:useLocalDpi xmlns:a14="http://schemas.microsoft.com/office/drawing/2010/main" val="0"/>
              </a:ext>
            </a:extLst>
          </a:blip>
          <a:srcRect/>
          <a:stretch>
            <a:fillRect/>
          </a:stretch>
        </p:blipFill>
        <p:spPr bwMode="auto">
          <a:xfrm>
            <a:off x="3746561" y="4329152"/>
            <a:ext cx="459905"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2" name="Picture 10" descr="O:\Kd2\ECB\Beratung\Direct Marketing\Euro 5 und 10 und 20 Euro School ppt\Praese Material\Coins png\GR01EURO_2002.png"/>
          <p:cNvPicPr>
            <a:picLocks noChangeAspect="1" noChangeArrowheads="1"/>
          </p:cNvPicPr>
          <p:nvPr/>
        </p:nvPicPr>
        <p:blipFill>
          <a:blip r:embed="rId21" cstate="print">
            <a:extLst>
              <a:ext uri="{28A0092B-C50C-407E-A947-70E740481C1C}">
                <a14:useLocalDpi xmlns:a14="http://schemas.microsoft.com/office/drawing/2010/main" val="0"/>
              </a:ext>
            </a:extLst>
          </a:blip>
          <a:srcRect/>
          <a:stretch>
            <a:fillRect/>
          </a:stretch>
        </p:blipFill>
        <p:spPr bwMode="auto">
          <a:xfrm>
            <a:off x="6117340" y="5391248"/>
            <a:ext cx="462824"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3" name="Picture 11" descr="O:\Kd2\ECB\Beratung\Direct Marketing\Euro 5 und 10 und 20 Euro School ppt\Praese Material\Coins png\IE01EURO_2002.png"/>
          <p:cNvPicPr>
            <a:picLocks noChangeAspect="1" noChangeArrowheads="1"/>
          </p:cNvPicPr>
          <p:nvPr/>
        </p:nvPicPr>
        <p:blipFill>
          <a:blip r:embed="rId22" cstate="print">
            <a:extLst>
              <a:ext uri="{28A0092B-C50C-407E-A947-70E740481C1C}">
                <a14:useLocalDpi xmlns:a14="http://schemas.microsoft.com/office/drawing/2010/main" val="0"/>
              </a:ext>
            </a:extLst>
          </a:blip>
          <a:srcRect/>
          <a:stretch>
            <a:fillRect/>
          </a:stretch>
        </p:blipFill>
        <p:spPr bwMode="auto">
          <a:xfrm>
            <a:off x="2250381" y="3375564"/>
            <a:ext cx="45995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084" name="Picture 12" descr="O:\Kd2\ECB\Beratung\Direct Marketing\Euro 5 und 10 und 20 Euro School ppt\Praese Material\Coins png\IT01EURO_2002.png"/>
          <p:cNvPicPr>
            <a:picLocks noChangeAspect="1" noChangeArrowheads="1"/>
          </p:cNvPicPr>
          <p:nvPr/>
        </p:nvPicPr>
        <p:blipFill>
          <a:blip r:embed="rId23" cstate="print">
            <a:extLst>
              <a:ext uri="{28A0092B-C50C-407E-A947-70E740481C1C}">
                <a14:useLocalDpi xmlns:a14="http://schemas.microsoft.com/office/drawing/2010/main" val="0"/>
              </a:ext>
            </a:extLst>
          </a:blip>
          <a:srcRect/>
          <a:stretch>
            <a:fillRect/>
          </a:stretch>
        </p:blipFill>
        <p:spPr bwMode="auto">
          <a:xfrm>
            <a:off x="5315669" y="5073064"/>
            <a:ext cx="459893"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6" name="Picture 2" descr="O:\Kd2\ECB\Beratung\Direct Marketing\Euro 5 und 10 und 20 Euro School ppt\Praese Material\Coins png\LT01EURO_2015.png"/>
          <p:cNvPicPr>
            <a:picLocks noChangeAspect="1" noChangeArrowheads="1"/>
          </p:cNvPicPr>
          <p:nvPr/>
        </p:nvPicPr>
        <p:blipFill>
          <a:blip r:embed="rId24" cstate="print">
            <a:extLst>
              <a:ext uri="{28A0092B-C50C-407E-A947-70E740481C1C}">
                <a14:useLocalDpi xmlns:a14="http://schemas.microsoft.com/office/drawing/2010/main" val="0"/>
              </a:ext>
            </a:extLst>
          </a:blip>
          <a:srcRect/>
          <a:stretch>
            <a:fillRect/>
          </a:stretch>
        </p:blipFill>
        <p:spPr bwMode="auto">
          <a:xfrm>
            <a:off x="6205183" y="2812931"/>
            <a:ext cx="477376"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O:\Kd2\ECB\Beratung\Direct Marketing\Euro 5 und 10 und 20 Euro School ppt\Praese Material\Coins png\LU01EURO_2002.png"/>
          <p:cNvPicPr>
            <a:picLocks noChangeAspect="1" noChangeArrowheads="1"/>
          </p:cNvPicPr>
          <p:nvPr/>
        </p:nvPicPr>
        <p:blipFill>
          <a:blip r:embed="rId25" cstate="print">
            <a:extLst>
              <a:ext uri="{28A0092B-C50C-407E-A947-70E740481C1C}">
                <a14:useLocalDpi xmlns:a14="http://schemas.microsoft.com/office/drawing/2010/main" val="0"/>
              </a:ext>
            </a:extLst>
          </a:blip>
          <a:srcRect/>
          <a:stretch>
            <a:fillRect/>
          </a:stretch>
        </p:blipFill>
        <p:spPr bwMode="auto">
          <a:xfrm>
            <a:off x="4306656" y="411312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O:\Kd2\ECB\Beratung\Direct Marketing\Euro 5 und 10 und 20 Euro School ppt\Praese Material\Coins png\LV01EURO_2014.png"/>
          <p:cNvPicPr>
            <a:picLocks noChangeAspect="1" noChangeArrowheads="1"/>
          </p:cNvPicPr>
          <p:nvPr/>
        </p:nvPicPr>
        <p:blipFill>
          <a:blip r:embed="rId26" cstate="print">
            <a:extLst>
              <a:ext uri="{28A0092B-C50C-407E-A947-70E740481C1C}">
                <a14:useLocalDpi xmlns:a14="http://schemas.microsoft.com/office/drawing/2010/main" val="0"/>
              </a:ext>
            </a:extLst>
          </a:blip>
          <a:srcRect/>
          <a:stretch>
            <a:fillRect/>
          </a:stretch>
        </p:blipFill>
        <p:spPr bwMode="auto">
          <a:xfrm>
            <a:off x="7195111" y="2606483"/>
            <a:ext cx="46824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O:\Kd2\ECB\Beratung\Direct Marketing\Euro 5 und 10 und 20 Euro School ppt\Praese Material\Coins png\MT01EURO_2008.png"/>
          <p:cNvPicPr>
            <a:picLocks noChangeAspect="1" noChangeArrowheads="1"/>
          </p:cNvPicPr>
          <p:nvPr/>
        </p:nvPicPr>
        <p:blipFill>
          <a:blip r:embed="rId27" cstate="print">
            <a:extLst>
              <a:ext uri="{28A0092B-C50C-407E-A947-70E740481C1C}">
                <a14:useLocalDpi xmlns:a14="http://schemas.microsoft.com/office/drawing/2010/main" val="0"/>
              </a:ext>
            </a:extLst>
          </a:blip>
          <a:srcRect/>
          <a:stretch>
            <a:fillRect/>
          </a:stretch>
        </p:blipFill>
        <p:spPr bwMode="auto">
          <a:xfrm>
            <a:off x="5082528" y="5860673"/>
            <a:ext cx="463087"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O:\Kd2\ECB\Beratung\Direct Marketing\Euro 5 und 10 und 20 Euro School ppt\Praese Material\Coins png\NL01EURO_2014.png"/>
          <p:cNvPicPr>
            <a:picLocks noChangeAspect="1" noChangeArrowheads="1"/>
          </p:cNvPicPr>
          <p:nvPr/>
        </p:nvPicPr>
        <p:blipFill>
          <a:blip r:embed="rId28" cstate="print">
            <a:extLst>
              <a:ext uri="{28A0092B-C50C-407E-A947-70E740481C1C}">
                <a14:useLocalDpi xmlns:a14="http://schemas.microsoft.com/office/drawing/2010/main" val="0"/>
              </a:ext>
            </a:extLst>
          </a:blip>
          <a:srcRect/>
          <a:stretch>
            <a:fillRect/>
          </a:stretch>
        </p:blipFill>
        <p:spPr bwMode="auto">
          <a:xfrm>
            <a:off x="4006153" y="3105024"/>
            <a:ext cx="46984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1" name="Picture 7" descr="O:\Kd2\ECB\Beratung\Direct Marketing\Euro 5 und 10 und 20 Euro School ppt\Praese Material\Coins png\PT01EURO_2002.png"/>
          <p:cNvPicPr>
            <a:picLocks noChangeAspect="1" noChangeArrowheads="1"/>
          </p:cNvPicPr>
          <p:nvPr/>
        </p:nvPicPr>
        <p:blipFill>
          <a:blip r:embed="rId29" cstate="print">
            <a:extLst>
              <a:ext uri="{28A0092B-C50C-407E-A947-70E740481C1C}">
                <a14:useLocalDpi xmlns:a14="http://schemas.microsoft.com/office/drawing/2010/main" val="0"/>
              </a:ext>
            </a:extLst>
          </a:blip>
          <a:srcRect/>
          <a:stretch>
            <a:fillRect/>
          </a:stretch>
        </p:blipFill>
        <p:spPr bwMode="auto">
          <a:xfrm>
            <a:off x="2311869" y="5391248"/>
            <a:ext cx="459931"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O:\Kd2\ECB\Beratung\Direct Marketing\Euro 5 und 10 und 20 Euro School ppt\Praese Material\Coins png\SK01EURO_2009.png"/>
          <p:cNvPicPr>
            <a:picLocks noChangeAspect="1" noChangeArrowheads="1"/>
          </p:cNvPicPr>
          <p:nvPr/>
        </p:nvPicPr>
        <p:blipFill>
          <a:blip r:embed="rId30" cstate="print">
            <a:extLst>
              <a:ext uri="{28A0092B-C50C-407E-A947-70E740481C1C}">
                <a14:useLocalDpi xmlns:a14="http://schemas.microsoft.com/office/drawing/2010/main" val="0"/>
              </a:ext>
            </a:extLst>
          </a:blip>
          <a:srcRect/>
          <a:stretch>
            <a:fillRect/>
          </a:stretch>
        </p:blipFill>
        <p:spPr bwMode="auto">
          <a:xfrm>
            <a:off x="6337829" y="3897104"/>
            <a:ext cx="466419" cy="468000"/>
          </a:xfrm>
          <a:prstGeom prst="rect">
            <a:avLst/>
          </a:prstGeom>
          <a:noFill/>
          <a:extLst>
            <a:ext uri="{909E8E84-426E-40DD-AFC4-6F175D3DCCD1}">
              <a14:hiddenFill xmlns:a14="http://schemas.microsoft.com/office/drawing/2010/main">
                <a:solidFill>
                  <a:srgbClr val="FFFFFF"/>
                </a:solidFill>
              </a14:hiddenFill>
            </a:ext>
          </a:extLst>
        </p:spPr>
      </p:pic>
      <p:pic>
        <p:nvPicPr>
          <p:cNvPr id="1033" name="Picture 9" descr="O:\Kd2\ECB\Beratung\Direct Marketing\Euro 5 und 10 und 20 Euro School ppt\Praese Material\Coins png\SL01EURO_2007.png"/>
          <p:cNvPicPr>
            <a:picLocks noChangeAspect="1" noChangeArrowheads="1"/>
          </p:cNvPicPr>
          <p:nvPr/>
        </p:nvPicPr>
        <p:blipFill>
          <a:blip r:embed="rId31" cstate="print">
            <a:extLst>
              <a:ext uri="{28A0092B-C50C-407E-A947-70E740481C1C}">
                <a14:useLocalDpi xmlns:a14="http://schemas.microsoft.com/office/drawing/2010/main" val="0"/>
              </a:ext>
            </a:extLst>
          </a:blip>
          <a:srcRect/>
          <a:stretch>
            <a:fillRect/>
          </a:stretch>
        </p:blipFill>
        <p:spPr bwMode="auto">
          <a:xfrm>
            <a:off x="5142220" y="4545112"/>
            <a:ext cx="476026" cy="468000"/>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2" descr="C:\Users\User\Desktop\Alex_gedreht.png"/>
          <p:cNvPicPr>
            <a:picLocks noChangeAspect="1" noChangeArrowheads="1"/>
          </p:cNvPicPr>
          <p:nvPr/>
        </p:nvPicPr>
        <p:blipFill>
          <a:blip r:embed="rId32" cstate="print">
            <a:extLst>
              <a:ext uri="{28A0092B-C50C-407E-A947-70E740481C1C}">
                <a14:useLocalDpi xmlns:a14="http://schemas.microsoft.com/office/drawing/2010/main" val="0"/>
              </a:ext>
            </a:extLst>
          </a:blip>
          <a:srcRect/>
          <a:stretch>
            <a:fillRect/>
          </a:stretch>
        </p:blipFill>
        <p:spPr bwMode="auto">
          <a:xfrm>
            <a:off x="611560" y="2632016"/>
            <a:ext cx="1905154" cy="4253368"/>
          </a:xfrm>
          <a:prstGeom prst="rect">
            <a:avLst/>
          </a:prstGeom>
          <a:noFill/>
          <a:extLst>
            <a:ext uri="{909E8E84-426E-40DD-AFC4-6F175D3DCCD1}">
              <a14:hiddenFill xmlns:a14="http://schemas.microsoft.com/office/drawing/2010/main">
                <a:solidFill>
                  <a:srgbClr val="FFFFFF"/>
                </a:solidFill>
              </a14:hiddenFill>
            </a:ext>
          </a:extLst>
        </p:spPr>
      </p:pic>
      <p:sp>
        <p:nvSpPr>
          <p:cNvPr id="2" name="Foliennummernplatzhalter 1"/>
          <p:cNvSpPr>
            <a:spLocks noGrp="1"/>
          </p:cNvSpPr>
          <p:nvPr>
            <p:ph type="sldNum" sz="quarter" idx="12"/>
          </p:nvPr>
        </p:nvSpPr>
        <p:spPr>
          <a:xfrm>
            <a:off x="6948264" y="6555481"/>
            <a:ext cx="2133600" cy="329903"/>
          </a:xfrm>
        </p:spPr>
        <p:txBody>
          <a:bodyPr/>
          <a:lstStyle/>
          <a:p>
            <a:pPr>
              <a:defRPr/>
            </a:pPr>
            <a:fld id="{CC72E990-D3D1-4880-A14A-699B88E892D3}" type="slidenum">
              <a:rPr lang="fr-FR" smtClean="0">
                <a:solidFill>
                  <a:srgbClr val="000099"/>
                </a:solidFill>
              </a:rPr>
              <a:pPr>
                <a:defRPr/>
              </a:pPr>
              <a:t>2</a:t>
            </a:fld>
            <a:endParaRPr lang="fr-FR" dirty="0">
              <a:solidFill>
                <a:srgbClr val="000099"/>
              </a:solidFill>
            </a:endParaRPr>
          </a:p>
        </p:txBody>
      </p:sp>
      <p:pic>
        <p:nvPicPr>
          <p:cNvPr id="39" name="Picture 2" descr="O:\Kd2\ECB\Beratung\Direct Marketing\Euro 5 und 10 und 20 Euro School ppt\Praese Material\Legenden\Legende_NL.png"/>
          <p:cNvPicPr>
            <a:picLocks noChangeAspect="1" noChangeArrowheads="1"/>
          </p:cNvPicPr>
          <p:nvPr/>
        </p:nvPicPr>
        <p:blipFill>
          <a:blip r:embed="rId33">
            <a:extLst>
              <a:ext uri="{28A0092B-C50C-407E-A947-70E740481C1C}">
                <a14:useLocalDpi xmlns:a14="http://schemas.microsoft.com/office/drawing/2010/main" val="0"/>
              </a:ext>
            </a:extLst>
          </a:blip>
          <a:srcRect/>
          <a:stretch>
            <a:fillRect/>
          </a:stretch>
        </p:blipFill>
        <p:spPr bwMode="auto">
          <a:xfrm>
            <a:off x="108000" y="360000"/>
            <a:ext cx="1147235" cy="396000"/>
          </a:xfrm>
          <a:prstGeom prst="rect">
            <a:avLst/>
          </a:prstGeom>
          <a:noFill/>
          <a:extLst>
            <a:ext uri="{909E8E84-426E-40DD-AFC4-6F175D3DCCD1}">
              <a14:hiddenFill xmlns:a14="http://schemas.microsoft.com/office/drawing/2010/main">
                <a:solidFill>
                  <a:srgbClr val="FFFFFF"/>
                </a:solidFill>
              </a14:hiddenFill>
            </a:ext>
          </a:extLst>
        </p:spPr>
      </p:pic>
      <p:pic>
        <p:nvPicPr>
          <p:cNvPr id="40" name="Picture 3" descr="O:\Kd2\ECB\Beratung\Direct Marketing\Euro 5 und 10 und 20 Euro School ppt\Praese Material\Inseln\Inseln_NL.png"/>
          <p:cNvPicPr>
            <a:picLocks noChangeAspect="1" noChangeArrowheads="1"/>
          </p:cNvPicPr>
          <p:nvPr/>
        </p:nvPicPr>
        <p:blipFill rotWithShape="1">
          <a:blip r:embed="rId34">
            <a:extLst>
              <a:ext uri="{28A0092B-C50C-407E-A947-70E740481C1C}">
                <a14:useLocalDpi xmlns:a14="http://schemas.microsoft.com/office/drawing/2010/main" val="0"/>
              </a:ext>
            </a:extLst>
          </a:blip>
          <a:srcRect r="23510"/>
          <a:stretch/>
        </p:blipFill>
        <p:spPr bwMode="auto">
          <a:xfrm>
            <a:off x="108000" y="4320000"/>
            <a:ext cx="387960" cy="247888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ntr" presetSubtype="0" fill="hold" nodeType="click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wipe(down)">
                                      <p:cBhvr>
                                        <p:cTn id="7" dur="580">
                                          <p:stCondLst>
                                            <p:cond delay="0"/>
                                          </p:stCondLst>
                                        </p:cTn>
                                        <p:tgtEl>
                                          <p:spTgt spid="22"/>
                                        </p:tgtEl>
                                      </p:cBhvr>
                                    </p:animEffect>
                                    <p:anim calcmode="lin" valueType="num">
                                      <p:cBhvr>
                                        <p:cTn id="8" dur="1822" tmFilter="0,0; 0.14,0.36; 0.43,0.73; 0.71,0.91; 1.0,1.0">
                                          <p:stCondLst>
                                            <p:cond delay="0"/>
                                          </p:stCondLst>
                                        </p:cTn>
                                        <p:tgtEl>
                                          <p:spTgt spid="22"/>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22"/>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22"/>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22"/>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22"/>
                                        </p:tgtEl>
                                        <p:attrNameLst>
                                          <p:attrName>ppt_y</p:attrName>
                                        </p:attrNameLst>
                                      </p:cBhvr>
                                      <p:tavLst>
                                        <p:tav tm="0" fmla="#ppt_y-sin(pi*$)/81">
                                          <p:val>
                                            <p:fltVal val="0"/>
                                          </p:val>
                                        </p:tav>
                                        <p:tav tm="100000">
                                          <p:val>
                                            <p:fltVal val="1"/>
                                          </p:val>
                                        </p:tav>
                                      </p:tavLst>
                                    </p:anim>
                                    <p:animScale>
                                      <p:cBhvr>
                                        <p:cTn id="13" dur="26">
                                          <p:stCondLst>
                                            <p:cond delay="650"/>
                                          </p:stCondLst>
                                        </p:cTn>
                                        <p:tgtEl>
                                          <p:spTgt spid="22"/>
                                        </p:tgtEl>
                                      </p:cBhvr>
                                      <p:to x="100000" y="60000"/>
                                    </p:animScale>
                                    <p:animScale>
                                      <p:cBhvr>
                                        <p:cTn id="14" dur="166" decel="50000">
                                          <p:stCondLst>
                                            <p:cond delay="676"/>
                                          </p:stCondLst>
                                        </p:cTn>
                                        <p:tgtEl>
                                          <p:spTgt spid="22"/>
                                        </p:tgtEl>
                                      </p:cBhvr>
                                      <p:to x="100000" y="100000"/>
                                    </p:animScale>
                                    <p:animScale>
                                      <p:cBhvr>
                                        <p:cTn id="15" dur="26">
                                          <p:stCondLst>
                                            <p:cond delay="1312"/>
                                          </p:stCondLst>
                                        </p:cTn>
                                        <p:tgtEl>
                                          <p:spTgt spid="22"/>
                                        </p:tgtEl>
                                      </p:cBhvr>
                                      <p:to x="100000" y="80000"/>
                                    </p:animScale>
                                    <p:animScale>
                                      <p:cBhvr>
                                        <p:cTn id="16" dur="166" decel="50000">
                                          <p:stCondLst>
                                            <p:cond delay="1338"/>
                                          </p:stCondLst>
                                        </p:cTn>
                                        <p:tgtEl>
                                          <p:spTgt spid="22"/>
                                        </p:tgtEl>
                                      </p:cBhvr>
                                      <p:to x="100000" y="100000"/>
                                    </p:animScale>
                                    <p:animScale>
                                      <p:cBhvr>
                                        <p:cTn id="17" dur="26">
                                          <p:stCondLst>
                                            <p:cond delay="1642"/>
                                          </p:stCondLst>
                                        </p:cTn>
                                        <p:tgtEl>
                                          <p:spTgt spid="22"/>
                                        </p:tgtEl>
                                      </p:cBhvr>
                                      <p:to x="100000" y="90000"/>
                                    </p:animScale>
                                    <p:animScale>
                                      <p:cBhvr>
                                        <p:cTn id="18" dur="166" decel="50000">
                                          <p:stCondLst>
                                            <p:cond delay="1668"/>
                                          </p:stCondLst>
                                        </p:cTn>
                                        <p:tgtEl>
                                          <p:spTgt spid="22"/>
                                        </p:tgtEl>
                                      </p:cBhvr>
                                      <p:to x="100000" y="100000"/>
                                    </p:animScale>
                                    <p:animScale>
                                      <p:cBhvr>
                                        <p:cTn id="19" dur="26">
                                          <p:stCondLst>
                                            <p:cond delay="1808"/>
                                          </p:stCondLst>
                                        </p:cTn>
                                        <p:tgtEl>
                                          <p:spTgt spid="22"/>
                                        </p:tgtEl>
                                      </p:cBhvr>
                                      <p:to x="100000" y="95000"/>
                                    </p:animScale>
                                    <p:animScale>
                                      <p:cBhvr>
                                        <p:cTn id="20" dur="166" decel="50000">
                                          <p:stCondLst>
                                            <p:cond delay="1834"/>
                                          </p:stCondLst>
                                        </p:cTn>
                                        <p:tgtEl>
                                          <p:spTgt spid="22"/>
                                        </p:tgtEl>
                                      </p:cBhvr>
                                      <p:to x="100000" y="100000"/>
                                    </p:animScale>
                                  </p:childTnLst>
                                </p:cTn>
                              </p:par>
                            </p:childTnLst>
                          </p:cTn>
                        </p:par>
                      </p:childTnLst>
                    </p:cTn>
                  </p:par>
                  <p:par>
                    <p:cTn id="21" fill="hold">
                      <p:stCondLst>
                        <p:cond delay="indefinite"/>
                      </p:stCondLst>
                      <p:childTnLst>
                        <p:par>
                          <p:cTn id="22" fill="hold">
                            <p:stCondLst>
                              <p:cond delay="0"/>
                            </p:stCondLst>
                            <p:childTnLst>
                              <p:par>
                                <p:cTn id="23" presetID="2" presetClass="entr" presetSubtype="9" fill="hold" nodeType="clickEffect">
                                  <p:stCondLst>
                                    <p:cond delay="0"/>
                                  </p:stCondLst>
                                  <p:childTnLst>
                                    <p:set>
                                      <p:cBhvr>
                                        <p:cTn id="24" dur="1" fill="hold">
                                          <p:stCondLst>
                                            <p:cond delay="0"/>
                                          </p:stCondLst>
                                        </p:cTn>
                                        <p:tgtEl>
                                          <p:spTgt spid="21"/>
                                        </p:tgtEl>
                                        <p:attrNameLst>
                                          <p:attrName>style.visibility</p:attrName>
                                        </p:attrNameLst>
                                      </p:cBhvr>
                                      <p:to>
                                        <p:strVal val="visible"/>
                                      </p:to>
                                    </p:set>
                                    <p:anim calcmode="lin" valueType="num">
                                      <p:cBhvr additive="base">
                                        <p:cTn id="25" dur="500" fill="hold"/>
                                        <p:tgtEl>
                                          <p:spTgt spid="21"/>
                                        </p:tgtEl>
                                        <p:attrNameLst>
                                          <p:attrName>ppt_x</p:attrName>
                                        </p:attrNameLst>
                                      </p:cBhvr>
                                      <p:tavLst>
                                        <p:tav tm="0">
                                          <p:val>
                                            <p:strVal val="0-#ppt_w/2"/>
                                          </p:val>
                                        </p:tav>
                                        <p:tav tm="100000">
                                          <p:val>
                                            <p:strVal val="#ppt_x"/>
                                          </p:val>
                                        </p:tav>
                                      </p:tavLst>
                                    </p:anim>
                                    <p:anim calcmode="lin" valueType="num">
                                      <p:cBhvr additive="base">
                                        <p:cTn id="26" dur="500" fill="hold"/>
                                        <p:tgtEl>
                                          <p:spTgt spid="21"/>
                                        </p:tgtEl>
                                        <p:attrNameLst>
                                          <p:attrName>ppt_y</p:attrName>
                                        </p:attrNameLst>
                                      </p:cBhvr>
                                      <p:tavLst>
                                        <p:tav tm="0">
                                          <p:val>
                                            <p:strVal val="0-#ppt_h/2"/>
                                          </p:val>
                                        </p:tav>
                                        <p:tav tm="100000">
                                          <p:val>
                                            <p:strVal val="#ppt_y"/>
                                          </p:val>
                                        </p:tav>
                                      </p:tavLst>
                                    </p:anim>
                                  </p:childTnLst>
                                </p:cTn>
                              </p:par>
                            </p:childTnLst>
                          </p:cTn>
                        </p:par>
                        <p:par>
                          <p:cTn id="27" fill="hold">
                            <p:stCondLst>
                              <p:cond delay="500"/>
                            </p:stCondLst>
                            <p:childTnLst>
                              <p:par>
                                <p:cTn id="28" presetID="2" presetClass="entr" presetSubtype="9" fill="hold" nodeType="afterEffect">
                                  <p:stCondLst>
                                    <p:cond delay="0"/>
                                  </p:stCondLst>
                                  <p:childTnLst>
                                    <p:set>
                                      <p:cBhvr>
                                        <p:cTn id="29" dur="1" fill="hold">
                                          <p:stCondLst>
                                            <p:cond delay="0"/>
                                          </p:stCondLst>
                                        </p:cTn>
                                        <p:tgtEl>
                                          <p:spTgt spid="20"/>
                                        </p:tgtEl>
                                        <p:attrNameLst>
                                          <p:attrName>style.visibility</p:attrName>
                                        </p:attrNameLst>
                                      </p:cBhvr>
                                      <p:to>
                                        <p:strVal val="visible"/>
                                      </p:to>
                                    </p:set>
                                    <p:anim calcmode="lin" valueType="num">
                                      <p:cBhvr additive="base">
                                        <p:cTn id="30" dur="500" fill="hold"/>
                                        <p:tgtEl>
                                          <p:spTgt spid="20"/>
                                        </p:tgtEl>
                                        <p:attrNameLst>
                                          <p:attrName>ppt_x</p:attrName>
                                        </p:attrNameLst>
                                      </p:cBhvr>
                                      <p:tavLst>
                                        <p:tav tm="0">
                                          <p:val>
                                            <p:strVal val="0-#ppt_w/2"/>
                                          </p:val>
                                        </p:tav>
                                        <p:tav tm="100000">
                                          <p:val>
                                            <p:strVal val="#ppt_x"/>
                                          </p:val>
                                        </p:tav>
                                      </p:tavLst>
                                    </p:anim>
                                    <p:anim calcmode="lin" valueType="num">
                                      <p:cBhvr additive="base">
                                        <p:cTn id="31" dur="500" fill="hold"/>
                                        <p:tgtEl>
                                          <p:spTgt spid="20"/>
                                        </p:tgtEl>
                                        <p:attrNameLst>
                                          <p:attrName>ppt_y</p:attrName>
                                        </p:attrNameLst>
                                      </p:cBhvr>
                                      <p:tavLst>
                                        <p:tav tm="0">
                                          <p:val>
                                            <p:strVal val="0-#ppt_h/2"/>
                                          </p:val>
                                        </p:tav>
                                        <p:tav tm="100000">
                                          <p:val>
                                            <p:strVal val="#ppt_y"/>
                                          </p:val>
                                        </p:tav>
                                      </p:tavLst>
                                    </p:anim>
                                  </p:childTnLst>
                                </p:cTn>
                              </p:par>
                            </p:childTnLst>
                          </p:cTn>
                        </p:par>
                        <p:par>
                          <p:cTn id="32" fill="hold">
                            <p:stCondLst>
                              <p:cond delay="1000"/>
                            </p:stCondLst>
                            <p:childTnLst>
                              <p:par>
                                <p:cTn id="33" presetID="2" presetClass="entr" presetSubtype="9" fill="hold" nodeType="afterEffect">
                                  <p:stCondLst>
                                    <p:cond delay="0"/>
                                  </p:stCondLst>
                                  <p:childTnLst>
                                    <p:set>
                                      <p:cBhvr>
                                        <p:cTn id="34" dur="1" fill="hold">
                                          <p:stCondLst>
                                            <p:cond delay="0"/>
                                          </p:stCondLst>
                                        </p:cTn>
                                        <p:tgtEl>
                                          <p:spTgt spid="19"/>
                                        </p:tgtEl>
                                        <p:attrNameLst>
                                          <p:attrName>style.visibility</p:attrName>
                                        </p:attrNameLst>
                                      </p:cBhvr>
                                      <p:to>
                                        <p:strVal val="visible"/>
                                      </p:to>
                                    </p:set>
                                    <p:anim calcmode="lin" valueType="num">
                                      <p:cBhvr additive="base">
                                        <p:cTn id="35" dur="500" fill="hold"/>
                                        <p:tgtEl>
                                          <p:spTgt spid="19"/>
                                        </p:tgtEl>
                                        <p:attrNameLst>
                                          <p:attrName>ppt_x</p:attrName>
                                        </p:attrNameLst>
                                      </p:cBhvr>
                                      <p:tavLst>
                                        <p:tav tm="0">
                                          <p:val>
                                            <p:strVal val="0-#ppt_w/2"/>
                                          </p:val>
                                        </p:tav>
                                        <p:tav tm="100000">
                                          <p:val>
                                            <p:strVal val="#ppt_x"/>
                                          </p:val>
                                        </p:tav>
                                      </p:tavLst>
                                    </p:anim>
                                    <p:anim calcmode="lin" valueType="num">
                                      <p:cBhvr additive="base">
                                        <p:cTn id="36" dur="500" fill="hold"/>
                                        <p:tgtEl>
                                          <p:spTgt spid="19"/>
                                        </p:tgtEl>
                                        <p:attrNameLst>
                                          <p:attrName>ppt_y</p:attrName>
                                        </p:attrNameLst>
                                      </p:cBhvr>
                                      <p:tavLst>
                                        <p:tav tm="0">
                                          <p:val>
                                            <p:strVal val="0-#ppt_h/2"/>
                                          </p:val>
                                        </p:tav>
                                        <p:tav tm="100000">
                                          <p:val>
                                            <p:strVal val="#ppt_y"/>
                                          </p:val>
                                        </p:tav>
                                      </p:tavLst>
                                    </p:anim>
                                  </p:childTnLst>
                                </p:cTn>
                              </p:par>
                            </p:childTnLst>
                          </p:cTn>
                        </p:par>
                        <p:par>
                          <p:cTn id="37" fill="hold">
                            <p:stCondLst>
                              <p:cond delay="1500"/>
                            </p:stCondLst>
                            <p:childTnLst>
                              <p:par>
                                <p:cTn id="38" presetID="2" presetClass="entr" presetSubtype="9" fill="hold" nodeType="afterEffect">
                                  <p:stCondLst>
                                    <p:cond delay="0"/>
                                  </p:stCondLst>
                                  <p:childTnLst>
                                    <p:set>
                                      <p:cBhvr>
                                        <p:cTn id="39" dur="1" fill="hold">
                                          <p:stCondLst>
                                            <p:cond delay="0"/>
                                          </p:stCondLst>
                                        </p:cTn>
                                        <p:tgtEl>
                                          <p:spTgt spid="18"/>
                                        </p:tgtEl>
                                        <p:attrNameLst>
                                          <p:attrName>style.visibility</p:attrName>
                                        </p:attrNameLst>
                                      </p:cBhvr>
                                      <p:to>
                                        <p:strVal val="visible"/>
                                      </p:to>
                                    </p:set>
                                    <p:anim calcmode="lin" valueType="num">
                                      <p:cBhvr additive="base">
                                        <p:cTn id="40" dur="500" fill="hold"/>
                                        <p:tgtEl>
                                          <p:spTgt spid="18"/>
                                        </p:tgtEl>
                                        <p:attrNameLst>
                                          <p:attrName>ppt_x</p:attrName>
                                        </p:attrNameLst>
                                      </p:cBhvr>
                                      <p:tavLst>
                                        <p:tav tm="0">
                                          <p:val>
                                            <p:strVal val="0-#ppt_w/2"/>
                                          </p:val>
                                        </p:tav>
                                        <p:tav tm="100000">
                                          <p:val>
                                            <p:strVal val="#ppt_x"/>
                                          </p:val>
                                        </p:tav>
                                      </p:tavLst>
                                    </p:anim>
                                    <p:anim calcmode="lin" valueType="num">
                                      <p:cBhvr additive="base">
                                        <p:cTn id="41" dur="500" fill="hold"/>
                                        <p:tgtEl>
                                          <p:spTgt spid="18"/>
                                        </p:tgtEl>
                                        <p:attrNameLst>
                                          <p:attrName>ppt_y</p:attrName>
                                        </p:attrNameLst>
                                      </p:cBhvr>
                                      <p:tavLst>
                                        <p:tav tm="0">
                                          <p:val>
                                            <p:strVal val="0-#ppt_h/2"/>
                                          </p:val>
                                        </p:tav>
                                        <p:tav tm="100000">
                                          <p:val>
                                            <p:strVal val="#ppt_y"/>
                                          </p:val>
                                        </p:tav>
                                      </p:tavLst>
                                    </p:anim>
                                  </p:childTnLst>
                                </p:cTn>
                              </p:par>
                            </p:childTnLst>
                          </p:cTn>
                        </p:par>
                        <p:par>
                          <p:cTn id="42" fill="hold">
                            <p:stCondLst>
                              <p:cond delay="2000"/>
                            </p:stCondLst>
                            <p:childTnLst>
                              <p:par>
                                <p:cTn id="43" presetID="2" presetClass="entr" presetSubtype="9" fill="hold" nodeType="afterEffect">
                                  <p:stCondLst>
                                    <p:cond delay="0"/>
                                  </p:stCondLst>
                                  <p:childTnLst>
                                    <p:set>
                                      <p:cBhvr>
                                        <p:cTn id="44" dur="1" fill="hold">
                                          <p:stCondLst>
                                            <p:cond delay="0"/>
                                          </p:stCondLst>
                                        </p:cTn>
                                        <p:tgtEl>
                                          <p:spTgt spid="17"/>
                                        </p:tgtEl>
                                        <p:attrNameLst>
                                          <p:attrName>style.visibility</p:attrName>
                                        </p:attrNameLst>
                                      </p:cBhvr>
                                      <p:to>
                                        <p:strVal val="visible"/>
                                      </p:to>
                                    </p:set>
                                    <p:anim calcmode="lin" valueType="num">
                                      <p:cBhvr additive="base">
                                        <p:cTn id="45" dur="500" fill="hold"/>
                                        <p:tgtEl>
                                          <p:spTgt spid="17"/>
                                        </p:tgtEl>
                                        <p:attrNameLst>
                                          <p:attrName>ppt_x</p:attrName>
                                        </p:attrNameLst>
                                      </p:cBhvr>
                                      <p:tavLst>
                                        <p:tav tm="0">
                                          <p:val>
                                            <p:strVal val="0-#ppt_w/2"/>
                                          </p:val>
                                        </p:tav>
                                        <p:tav tm="100000">
                                          <p:val>
                                            <p:strVal val="#ppt_x"/>
                                          </p:val>
                                        </p:tav>
                                      </p:tavLst>
                                    </p:anim>
                                    <p:anim calcmode="lin" valueType="num">
                                      <p:cBhvr additive="base">
                                        <p:cTn id="46" dur="500" fill="hold"/>
                                        <p:tgtEl>
                                          <p:spTgt spid="17"/>
                                        </p:tgtEl>
                                        <p:attrNameLst>
                                          <p:attrName>ppt_y</p:attrName>
                                        </p:attrNameLst>
                                      </p:cBhvr>
                                      <p:tavLst>
                                        <p:tav tm="0">
                                          <p:val>
                                            <p:strVal val="0-#ppt_h/2"/>
                                          </p:val>
                                        </p:tav>
                                        <p:tav tm="100000">
                                          <p:val>
                                            <p:strVal val="#ppt_y"/>
                                          </p:val>
                                        </p:tav>
                                      </p:tavLst>
                                    </p:anim>
                                  </p:childTnLst>
                                </p:cTn>
                              </p:par>
                            </p:childTnLst>
                          </p:cTn>
                        </p:par>
                        <p:par>
                          <p:cTn id="47" fill="hold">
                            <p:stCondLst>
                              <p:cond delay="2500"/>
                            </p:stCondLst>
                            <p:childTnLst>
                              <p:par>
                                <p:cTn id="48" presetID="2" presetClass="entr" presetSubtype="9" fill="hold" nodeType="afterEffect">
                                  <p:stCondLst>
                                    <p:cond delay="0"/>
                                  </p:stCondLst>
                                  <p:childTnLst>
                                    <p:set>
                                      <p:cBhvr>
                                        <p:cTn id="49" dur="1" fill="hold">
                                          <p:stCondLst>
                                            <p:cond delay="0"/>
                                          </p:stCondLst>
                                        </p:cTn>
                                        <p:tgtEl>
                                          <p:spTgt spid="16"/>
                                        </p:tgtEl>
                                        <p:attrNameLst>
                                          <p:attrName>style.visibility</p:attrName>
                                        </p:attrNameLst>
                                      </p:cBhvr>
                                      <p:to>
                                        <p:strVal val="visible"/>
                                      </p:to>
                                    </p:set>
                                    <p:anim calcmode="lin" valueType="num">
                                      <p:cBhvr additive="base">
                                        <p:cTn id="50" dur="500" fill="hold"/>
                                        <p:tgtEl>
                                          <p:spTgt spid="16"/>
                                        </p:tgtEl>
                                        <p:attrNameLst>
                                          <p:attrName>ppt_x</p:attrName>
                                        </p:attrNameLst>
                                      </p:cBhvr>
                                      <p:tavLst>
                                        <p:tav tm="0">
                                          <p:val>
                                            <p:strVal val="0-#ppt_w/2"/>
                                          </p:val>
                                        </p:tav>
                                        <p:tav tm="100000">
                                          <p:val>
                                            <p:strVal val="#ppt_x"/>
                                          </p:val>
                                        </p:tav>
                                      </p:tavLst>
                                    </p:anim>
                                    <p:anim calcmode="lin" valueType="num">
                                      <p:cBhvr additive="base">
                                        <p:cTn id="51" dur="500" fill="hold"/>
                                        <p:tgtEl>
                                          <p:spTgt spid="16"/>
                                        </p:tgtEl>
                                        <p:attrNameLst>
                                          <p:attrName>ppt_y</p:attrName>
                                        </p:attrNameLst>
                                      </p:cBhvr>
                                      <p:tavLst>
                                        <p:tav tm="0">
                                          <p:val>
                                            <p:strVal val="0-#ppt_h/2"/>
                                          </p:val>
                                        </p:tav>
                                        <p:tav tm="100000">
                                          <p:val>
                                            <p:strVal val="#ppt_y"/>
                                          </p:val>
                                        </p:tav>
                                      </p:tavLst>
                                    </p:anim>
                                  </p:childTnLst>
                                </p:cTn>
                              </p:par>
                            </p:childTnLst>
                          </p:cTn>
                        </p:par>
                        <p:par>
                          <p:cTn id="52" fill="hold">
                            <p:stCondLst>
                              <p:cond delay="3000"/>
                            </p:stCondLst>
                            <p:childTnLst>
                              <p:par>
                                <p:cTn id="53" presetID="2" presetClass="entr" presetSubtype="9" fill="hold" nodeType="afterEffect">
                                  <p:stCondLst>
                                    <p:cond delay="0"/>
                                  </p:stCondLst>
                                  <p:childTnLst>
                                    <p:set>
                                      <p:cBhvr>
                                        <p:cTn id="54" dur="1" fill="hold">
                                          <p:stCondLst>
                                            <p:cond delay="0"/>
                                          </p:stCondLst>
                                        </p:cTn>
                                        <p:tgtEl>
                                          <p:spTgt spid="13"/>
                                        </p:tgtEl>
                                        <p:attrNameLst>
                                          <p:attrName>style.visibility</p:attrName>
                                        </p:attrNameLst>
                                      </p:cBhvr>
                                      <p:to>
                                        <p:strVal val="visible"/>
                                      </p:to>
                                    </p:set>
                                    <p:anim calcmode="lin" valueType="num">
                                      <p:cBhvr additive="base">
                                        <p:cTn id="55" dur="500" fill="hold"/>
                                        <p:tgtEl>
                                          <p:spTgt spid="13"/>
                                        </p:tgtEl>
                                        <p:attrNameLst>
                                          <p:attrName>ppt_x</p:attrName>
                                        </p:attrNameLst>
                                      </p:cBhvr>
                                      <p:tavLst>
                                        <p:tav tm="0">
                                          <p:val>
                                            <p:strVal val="0-#ppt_w/2"/>
                                          </p:val>
                                        </p:tav>
                                        <p:tav tm="100000">
                                          <p:val>
                                            <p:strVal val="#ppt_x"/>
                                          </p:val>
                                        </p:tav>
                                      </p:tavLst>
                                    </p:anim>
                                    <p:anim calcmode="lin" valueType="num">
                                      <p:cBhvr additive="base">
                                        <p:cTn id="56" dur="500" fill="hold"/>
                                        <p:tgtEl>
                                          <p:spTgt spid="13"/>
                                        </p:tgtEl>
                                        <p:attrNameLst>
                                          <p:attrName>ppt_y</p:attrName>
                                        </p:attrNameLst>
                                      </p:cBhvr>
                                      <p:tavLst>
                                        <p:tav tm="0">
                                          <p:val>
                                            <p:strVal val="0-#ppt_h/2"/>
                                          </p:val>
                                        </p:tav>
                                        <p:tav tm="100000">
                                          <p:val>
                                            <p:strVal val="#ppt_y"/>
                                          </p:val>
                                        </p:tav>
                                      </p:tavLst>
                                    </p:anim>
                                  </p:childTnLst>
                                </p:cTn>
                              </p:par>
                            </p:childTnLst>
                          </p:cTn>
                        </p:par>
                      </p:childTnLst>
                    </p:cTn>
                  </p:par>
                  <p:par>
                    <p:cTn id="57" fill="hold">
                      <p:stCondLst>
                        <p:cond delay="indefinite"/>
                      </p:stCondLst>
                      <p:childTnLst>
                        <p:par>
                          <p:cTn id="58" fill="hold">
                            <p:stCondLst>
                              <p:cond delay="0"/>
                            </p:stCondLst>
                            <p:childTnLst>
                              <p:par>
                                <p:cTn id="59" presetID="2" presetClass="entr" presetSubtype="8" fill="hold" nodeType="clickEffect">
                                  <p:stCondLst>
                                    <p:cond delay="0"/>
                                  </p:stCondLst>
                                  <p:childTnLst>
                                    <p:set>
                                      <p:cBhvr>
                                        <p:cTn id="60" dur="1" fill="hold">
                                          <p:stCondLst>
                                            <p:cond delay="0"/>
                                          </p:stCondLst>
                                        </p:cTn>
                                        <p:tgtEl>
                                          <p:spTgt spid="3080"/>
                                        </p:tgtEl>
                                        <p:attrNameLst>
                                          <p:attrName>style.visibility</p:attrName>
                                        </p:attrNameLst>
                                      </p:cBhvr>
                                      <p:to>
                                        <p:strVal val="visible"/>
                                      </p:to>
                                    </p:set>
                                    <p:anim calcmode="lin" valueType="num">
                                      <p:cBhvr additive="base">
                                        <p:cTn id="61" dur="500" fill="hold"/>
                                        <p:tgtEl>
                                          <p:spTgt spid="3080"/>
                                        </p:tgtEl>
                                        <p:attrNameLst>
                                          <p:attrName>ppt_x</p:attrName>
                                        </p:attrNameLst>
                                      </p:cBhvr>
                                      <p:tavLst>
                                        <p:tav tm="0">
                                          <p:val>
                                            <p:strVal val="0-#ppt_w/2"/>
                                          </p:val>
                                        </p:tav>
                                        <p:tav tm="100000">
                                          <p:val>
                                            <p:strVal val="#ppt_x"/>
                                          </p:val>
                                        </p:tav>
                                      </p:tavLst>
                                    </p:anim>
                                    <p:anim calcmode="lin" valueType="num">
                                      <p:cBhvr additive="base">
                                        <p:cTn id="62" dur="500" fill="hold"/>
                                        <p:tgtEl>
                                          <p:spTgt spid="3080"/>
                                        </p:tgtEl>
                                        <p:attrNameLst>
                                          <p:attrName>ppt_y</p:attrName>
                                        </p:attrNameLst>
                                      </p:cBhvr>
                                      <p:tavLst>
                                        <p:tav tm="0">
                                          <p:val>
                                            <p:strVal val="#ppt_y"/>
                                          </p:val>
                                        </p:tav>
                                        <p:tav tm="100000">
                                          <p:val>
                                            <p:strVal val="#ppt_y"/>
                                          </p:val>
                                        </p:tav>
                                      </p:tavLst>
                                    </p:anim>
                                  </p:childTnLst>
                                </p:cTn>
                              </p:par>
                            </p:childTnLst>
                          </p:cTn>
                        </p:par>
                      </p:childTnLst>
                    </p:cTn>
                  </p:par>
                  <p:par>
                    <p:cTn id="63" fill="hold">
                      <p:stCondLst>
                        <p:cond delay="indefinite"/>
                      </p:stCondLst>
                      <p:childTnLst>
                        <p:par>
                          <p:cTn id="64" fill="hold">
                            <p:stCondLst>
                              <p:cond delay="0"/>
                            </p:stCondLst>
                            <p:childTnLst>
                              <p:par>
                                <p:cTn id="65" presetID="2" presetClass="entr" presetSubtype="8" fill="hold" nodeType="clickEffect">
                                  <p:stCondLst>
                                    <p:cond delay="0"/>
                                  </p:stCondLst>
                                  <p:childTnLst>
                                    <p:set>
                                      <p:cBhvr>
                                        <p:cTn id="66" dur="1" fill="hold">
                                          <p:stCondLst>
                                            <p:cond delay="0"/>
                                          </p:stCondLst>
                                        </p:cTn>
                                        <p:tgtEl>
                                          <p:spTgt spid="3078"/>
                                        </p:tgtEl>
                                        <p:attrNameLst>
                                          <p:attrName>style.visibility</p:attrName>
                                        </p:attrNameLst>
                                      </p:cBhvr>
                                      <p:to>
                                        <p:strVal val="visible"/>
                                      </p:to>
                                    </p:set>
                                    <p:anim calcmode="lin" valueType="num">
                                      <p:cBhvr additive="base">
                                        <p:cTn id="67" dur="500" fill="hold"/>
                                        <p:tgtEl>
                                          <p:spTgt spid="3078"/>
                                        </p:tgtEl>
                                        <p:attrNameLst>
                                          <p:attrName>ppt_x</p:attrName>
                                        </p:attrNameLst>
                                      </p:cBhvr>
                                      <p:tavLst>
                                        <p:tav tm="0">
                                          <p:val>
                                            <p:strVal val="0-#ppt_w/2"/>
                                          </p:val>
                                        </p:tav>
                                        <p:tav tm="100000">
                                          <p:val>
                                            <p:strVal val="#ppt_x"/>
                                          </p:val>
                                        </p:tav>
                                      </p:tavLst>
                                    </p:anim>
                                    <p:anim calcmode="lin" valueType="num">
                                      <p:cBhvr additive="base">
                                        <p:cTn id="68" dur="500" fill="hold"/>
                                        <p:tgtEl>
                                          <p:spTgt spid="3078"/>
                                        </p:tgtEl>
                                        <p:attrNameLst>
                                          <p:attrName>ppt_y</p:attrName>
                                        </p:attrNameLst>
                                      </p:cBhvr>
                                      <p:tavLst>
                                        <p:tav tm="0">
                                          <p:val>
                                            <p:strVal val="#ppt_y"/>
                                          </p:val>
                                        </p:tav>
                                        <p:tav tm="100000">
                                          <p:val>
                                            <p:strVal val="#ppt_y"/>
                                          </p:val>
                                        </p:tav>
                                      </p:tavLst>
                                    </p:anim>
                                  </p:childTnLst>
                                </p:cTn>
                              </p:par>
                            </p:childTnLst>
                          </p:cTn>
                        </p:par>
                      </p:childTnLst>
                    </p:cTn>
                  </p:par>
                  <p:par>
                    <p:cTn id="69" fill="hold">
                      <p:stCondLst>
                        <p:cond delay="indefinite"/>
                      </p:stCondLst>
                      <p:childTnLst>
                        <p:par>
                          <p:cTn id="70" fill="hold">
                            <p:stCondLst>
                              <p:cond delay="0"/>
                            </p:stCondLst>
                            <p:childTnLst>
                              <p:par>
                                <p:cTn id="71" presetID="2" presetClass="entr" presetSubtype="8" fill="hold" nodeType="clickEffect">
                                  <p:stCondLst>
                                    <p:cond delay="0"/>
                                  </p:stCondLst>
                                  <p:childTnLst>
                                    <p:set>
                                      <p:cBhvr>
                                        <p:cTn id="72" dur="1" fill="hold">
                                          <p:stCondLst>
                                            <p:cond delay="0"/>
                                          </p:stCondLst>
                                        </p:cTn>
                                        <p:tgtEl>
                                          <p:spTgt spid="1028"/>
                                        </p:tgtEl>
                                        <p:attrNameLst>
                                          <p:attrName>style.visibility</p:attrName>
                                        </p:attrNameLst>
                                      </p:cBhvr>
                                      <p:to>
                                        <p:strVal val="visible"/>
                                      </p:to>
                                    </p:set>
                                    <p:anim calcmode="lin" valueType="num">
                                      <p:cBhvr additive="base">
                                        <p:cTn id="73" dur="500" fill="hold"/>
                                        <p:tgtEl>
                                          <p:spTgt spid="1028"/>
                                        </p:tgtEl>
                                        <p:attrNameLst>
                                          <p:attrName>ppt_x</p:attrName>
                                        </p:attrNameLst>
                                      </p:cBhvr>
                                      <p:tavLst>
                                        <p:tav tm="0">
                                          <p:val>
                                            <p:strVal val="0-#ppt_w/2"/>
                                          </p:val>
                                        </p:tav>
                                        <p:tav tm="100000">
                                          <p:val>
                                            <p:strVal val="#ppt_x"/>
                                          </p:val>
                                        </p:tav>
                                      </p:tavLst>
                                    </p:anim>
                                    <p:anim calcmode="lin" valueType="num">
                                      <p:cBhvr additive="base">
                                        <p:cTn id="74" dur="500" fill="hold"/>
                                        <p:tgtEl>
                                          <p:spTgt spid="1028"/>
                                        </p:tgtEl>
                                        <p:attrNameLst>
                                          <p:attrName>ppt_y</p:attrName>
                                        </p:attrNameLst>
                                      </p:cBhvr>
                                      <p:tavLst>
                                        <p:tav tm="0">
                                          <p:val>
                                            <p:strVal val="#ppt_y"/>
                                          </p:val>
                                        </p:tav>
                                        <p:tav tm="100000">
                                          <p:val>
                                            <p:strVal val="#ppt_y"/>
                                          </p:val>
                                        </p:tav>
                                      </p:tavLst>
                                    </p:anim>
                                  </p:childTnLst>
                                </p:cTn>
                              </p:par>
                            </p:childTnLst>
                          </p:cTn>
                        </p:par>
                      </p:childTnLst>
                    </p:cTn>
                  </p:par>
                  <p:par>
                    <p:cTn id="75" fill="hold">
                      <p:stCondLst>
                        <p:cond delay="indefinite"/>
                      </p:stCondLst>
                      <p:childTnLst>
                        <p:par>
                          <p:cTn id="76" fill="hold">
                            <p:stCondLst>
                              <p:cond delay="0"/>
                            </p:stCondLst>
                            <p:childTnLst>
                              <p:par>
                                <p:cTn id="77" presetID="2" presetClass="entr" presetSubtype="8" fill="hold" nodeType="clickEffect">
                                  <p:stCondLst>
                                    <p:cond delay="0"/>
                                  </p:stCondLst>
                                  <p:childTnLst>
                                    <p:set>
                                      <p:cBhvr>
                                        <p:cTn id="78" dur="1" fill="hold">
                                          <p:stCondLst>
                                            <p:cond delay="0"/>
                                          </p:stCondLst>
                                        </p:cTn>
                                        <p:tgtEl>
                                          <p:spTgt spid="1026"/>
                                        </p:tgtEl>
                                        <p:attrNameLst>
                                          <p:attrName>style.visibility</p:attrName>
                                        </p:attrNameLst>
                                      </p:cBhvr>
                                      <p:to>
                                        <p:strVal val="visible"/>
                                      </p:to>
                                    </p:set>
                                    <p:anim calcmode="lin" valueType="num">
                                      <p:cBhvr additive="base">
                                        <p:cTn id="79" dur="500" fill="hold"/>
                                        <p:tgtEl>
                                          <p:spTgt spid="1026"/>
                                        </p:tgtEl>
                                        <p:attrNameLst>
                                          <p:attrName>ppt_x</p:attrName>
                                        </p:attrNameLst>
                                      </p:cBhvr>
                                      <p:tavLst>
                                        <p:tav tm="0">
                                          <p:val>
                                            <p:strVal val="0-#ppt_w/2"/>
                                          </p:val>
                                        </p:tav>
                                        <p:tav tm="100000">
                                          <p:val>
                                            <p:strVal val="#ppt_x"/>
                                          </p:val>
                                        </p:tav>
                                      </p:tavLst>
                                    </p:anim>
                                    <p:anim calcmode="lin" valueType="num">
                                      <p:cBhvr additive="base">
                                        <p:cTn id="80" dur="500" fill="hold"/>
                                        <p:tgtEl>
                                          <p:spTgt spid="1026"/>
                                        </p:tgtEl>
                                        <p:attrNameLst>
                                          <p:attrName>ppt_y</p:attrName>
                                        </p:attrNameLst>
                                      </p:cBhvr>
                                      <p:tavLst>
                                        <p:tav tm="0">
                                          <p:val>
                                            <p:strVal val="#ppt_y"/>
                                          </p:val>
                                        </p:tav>
                                        <p:tav tm="100000">
                                          <p:val>
                                            <p:strVal val="#ppt_y"/>
                                          </p:val>
                                        </p:tav>
                                      </p:tavLst>
                                    </p:anim>
                                  </p:childTnLst>
                                </p:cTn>
                              </p:par>
                            </p:childTnLst>
                          </p:cTn>
                        </p:par>
                      </p:childTnLst>
                    </p:cTn>
                  </p:par>
                  <p:par>
                    <p:cTn id="81" fill="hold">
                      <p:stCondLst>
                        <p:cond delay="indefinite"/>
                      </p:stCondLst>
                      <p:childTnLst>
                        <p:par>
                          <p:cTn id="82" fill="hold">
                            <p:stCondLst>
                              <p:cond delay="0"/>
                            </p:stCondLst>
                            <p:childTnLst>
                              <p:par>
                                <p:cTn id="83" presetID="2" presetClass="entr" presetSubtype="8" fill="hold" nodeType="clickEffect">
                                  <p:stCondLst>
                                    <p:cond delay="0"/>
                                  </p:stCondLst>
                                  <p:childTnLst>
                                    <p:set>
                                      <p:cBhvr>
                                        <p:cTn id="84" dur="1" fill="hold">
                                          <p:stCondLst>
                                            <p:cond delay="0"/>
                                          </p:stCondLst>
                                        </p:cTn>
                                        <p:tgtEl>
                                          <p:spTgt spid="1030"/>
                                        </p:tgtEl>
                                        <p:attrNameLst>
                                          <p:attrName>style.visibility</p:attrName>
                                        </p:attrNameLst>
                                      </p:cBhvr>
                                      <p:to>
                                        <p:strVal val="visible"/>
                                      </p:to>
                                    </p:set>
                                    <p:anim calcmode="lin" valueType="num">
                                      <p:cBhvr additive="base">
                                        <p:cTn id="85" dur="500" fill="hold"/>
                                        <p:tgtEl>
                                          <p:spTgt spid="1030"/>
                                        </p:tgtEl>
                                        <p:attrNameLst>
                                          <p:attrName>ppt_x</p:attrName>
                                        </p:attrNameLst>
                                      </p:cBhvr>
                                      <p:tavLst>
                                        <p:tav tm="0">
                                          <p:val>
                                            <p:strVal val="0-#ppt_w/2"/>
                                          </p:val>
                                        </p:tav>
                                        <p:tav tm="100000">
                                          <p:val>
                                            <p:strVal val="#ppt_x"/>
                                          </p:val>
                                        </p:tav>
                                      </p:tavLst>
                                    </p:anim>
                                    <p:anim calcmode="lin" valueType="num">
                                      <p:cBhvr additive="base">
                                        <p:cTn id="86" dur="500" fill="hold"/>
                                        <p:tgtEl>
                                          <p:spTgt spid="1030"/>
                                        </p:tgtEl>
                                        <p:attrNameLst>
                                          <p:attrName>ppt_y</p:attrName>
                                        </p:attrNameLst>
                                      </p:cBhvr>
                                      <p:tavLst>
                                        <p:tav tm="0">
                                          <p:val>
                                            <p:strVal val="#ppt_y"/>
                                          </p:val>
                                        </p:tav>
                                        <p:tav tm="100000">
                                          <p:val>
                                            <p:strVal val="#ppt_y"/>
                                          </p:val>
                                        </p:tav>
                                      </p:tavLst>
                                    </p:anim>
                                  </p:childTnLst>
                                </p:cTn>
                              </p:par>
                            </p:childTnLst>
                          </p:cTn>
                        </p:par>
                      </p:childTnLst>
                    </p:cTn>
                  </p:par>
                  <p:par>
                    <p:cTn id="87" fill="hold">
                      <p:stCondLst>
                        <p:cond delay="indefinite"/>
                      </p:stCondLst>
                      <p:childTnLst>
                        <p:par>
                          <p:cTn id="88" fill="hold">
                            <p:stCondLst>
                              <p:cond delay="0"/>
                            </p:stCondLst>
                            <p:childTnLst>
                              <p:par>
                                <p:cTn id="89" presetID="2" presetClass="entr" presetSubtype="8" fill="hold" nodeType="clickEffect">
                                  <p:stCondLst>
                                    <p:cond delay="0"/>
                                  </p:stCondLst>
                                  <p:childTnLst>
                                    <p:set>
                                      <p:cBhvr>
                                        <p:cTn id="90" dur="1" fill="hold">
                                          <p:stCondLst>
                                            <p:cond delay="0"/>
                                          </p:stCondLst>
                                        </p:cTn>
                                        <p:tgtEl>
                                          <p:spTgt spid="3083"/>
                                        </p:tgtEl>
                                        <p:attrNameLst>
                                          <p:attrName>style.visibility</p:attrName>
                                        </p:attrNameLst>
                                      </p:cBhvr>
                                      <p:to>
                                        <p:strVal val="visible"/>
                                      </p:to>
                                    </p:set>
                                    <p:anim calcmode="lin" valueType="num">
                                      <p:cBhvr additive="base">
                                        <p:cTn id="91" dur="500" fill="hold"/>
                                        <p:tgtEl>
                                          <p:spTgt spid="3083"/>
                                        </p:tgtEl>
                                        <p:attrNameLst>
                                          <p:attrName>ppt_x</p:attrName>
                                        </p:attrNameLst>
                                      </p:cBhvr>
                                      <p:tavLst>
                                        <p:tav tm="0">
                                          <p:val>
                                            <p:strVal val="0-#ppt_w/2"/>
                                          </p:val>
                                        </p:tav>
                                        <p:tav tm="100000">
                                          <p:val>
                                            <p:strVal val="#ppt_x"/>
                                          </p:val>
                                        </p:tav>
                                      </p:tavLst>
                                    </p:anim>
                                    <p:anim calcmode="lin" valueType="num">
                                      <p:cBhvr additive="base">
                                        <p:cTn id="92" dur="500" fill="hold"/>
                                        <p:tgtEl>
                                          <p:spTgt spid="3083"/>
                                        </p:tgtEl>
                                        <p:attrNameLst>
                                          <p:attrName>ppt_y</p:attrName>
                                        </p:attrNameLst>
                                      </p:cBhvr>
                                      <p:tavLst>
                                        <p:tav tm="0">
                                          <p:val>
                                            <p:strVal val="#ppt_y"/>
                                          </p:val>
                                        </p:tav>
                                        <p:tav tm="100000">
                                          <p:val>
                                            <p:strVal val="#ppt_y"/>
                                          </p:val>
                                        </p:tav>
                                      </p:tavLst>
                                    </p:anim>
                                  </p:childTnLst>
                                </p:cTn>
                              </p:par>
                            </p:childTnLst>
                          </p:cTn>
                        </p:par>
                      </p:childTnLst>
                    </p:cTn>
                  </p:par>
                  <p:par>
                    <p:cTn id="93" fill="hold">
                      <p:stCondLst>
                        <p:cond delay="indefinite"/>
                      </p:stCondLst>
                      <p:childTnLst>
                        <p:par>
                          <p:cTn id="94" fill="hold">
                            <p:stCondLst>
                              <p:cond delay="0"/>
                            </p:stCondLst>
                            <p:childTnLst>
                              <p:par>
                                <p:cTn id="95" presetID="2" presetClass="entr" presetSubtype="8" fill="hold" nodeType="clickEffect">
                                  <p:stCondLst>
                                    <p:cond delay="0"/>
                                  </p:stCondLst>
                                  <p:childTnLst>
                                    <p:set>
                                      <p:cBhvr>
                                        <p:cTn id="96" dur="1" fill="hold">
                                          <p:stCondLst>
                                            <p:cond delay="0"/>
                                          </p:stCondLst>
                                        </p:cTn>
                                        <p:tgtEl>
                                          <p:spTgt spid="3075"/>
                                        </p:tgtEl>
                                        <p:attrNameLst>
                                          <p:attrName>style.visibility</p:attrName>
                                        </p:attrNameLst>
                                      </p:cBhvr>
                                      <p:to>
                                        <p:strVal val="visible"/>
                                      </p:to>
                                    </p:set>
                                    <p:anim calcmode="lin" valueType="num">
                                      <p:cBhvr additive="base">
                                        <p:cTn id="97" dur="500" fill="hold"/>
                                        <p:tgtEl>
                                          <p:spTgt spid="3075"/>
                                        </p:tgtEl>
                                        <p:attrNameLst>
                                          <p:attrName>ppt_x</p:attrName>
                                        </p:attrNameLst>
                                      </p:cBhvr>
                                      <p:tavLst>
                                        <p:tav tm="0">
                                          <p:val>
                                            <p:strVal val="0-#ppt_w/2"/>
                                          </p:val>
                                        </p:tav>
                                        <p:tav tm="100000">
                                          <p:val>
                                            <p:strVal val="#ppt_x"/>
                                          </p:val>
                                        </p:tav>
                                      </p:tavLst>
                                    </p:anim>
                                    <p:anim calcmode="lin" valueType="num">
                                      <p:cBhvr additive="base">
                                        <p:cTn id="98"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99" fill="hold">
                      <p:stCondLst>
                        <p:cond delay="indefinite"/>
                      </p:stCondLst>
                      <p:childTnLst>
                        <p:par>
                          <p:cTn id="100" fill="hold">
                            <p:stCondLst>
                              <p:cond delay="0"/>
                            </p:stCondLst>
                            <p:childTnLst>
                              <p:par>
                                <p:cTn id="101" presetID="2" presetClass="entr" presetSubtype="8" fill="hold" nodeType="clickEffect">
                                  <p:stCondLst>
                                    <p:cond delay="0"/>
                                  </p:stCondLst>
                                  <p:childTnLst>
                                    <p:set>
                                      <p:cBhvr>
                                        <p:cTn id="102" dur="1" fill="hold">
                                          <p:stCondLst>
                                            <p:cond delay="0"/>
                                          </p:stCondLst>
                                        </p:cTn>
                                        <p:tgtEl>
                                          <p:spTgt spid="3077"/>
                                        </p:tgtEl>
                                        <p:attrNameLst>
                                          <p:attrName>style.visibility</p:attrName>
                                        </p:attrNameLst>
                                      </p:cBhvr>
                                      <p:to>
                                        <p:strVal val="visible"/>
                                      </p:to>
                                    </p:set>
                                    <p:anim calcmode="lin" valueType="num">
                                      <p:cBhvr additive="base">
                                        <p:cTn id="103" dur="500" fill="hold"/>
                                        <p:tgtEl>
                                          <p:spTgt spid="3077"/>
                                        </p:tgtEl>
                                        <p:attrNameLst>
                                          <p:attrName>ppt_x</p:attrName>
                                        </p:attrNameLst>
                                      </p:cBhvr>
                                      <p:tavLst>
                                        <p:tav tm="0">
                                          <p:val>
                                            <p:strVal val="0-#ppt_w/2"/>
                                          </p:val>
                                        </p:tav>
                                        <p:tav tm="100000">
                                          <p:val>
                                            <p:strVal val="#ppt_x"/>
                                          </p:val>
                                        </p:tav>
                                      </p:tavLst>
                                    </p:anim>
                                    <p:anim calcmode="lin" valueType="num">
                                      <p:cBhvr additive="base">
                                        <p:cTn id="104" dur="500" fill="hold"/>
                                        <p:tgtEl>
                                          <p:spTgt spid="3077"/>
                                        </p:tgtEl>
                                        <p:attrNameLst>
                                          <p:attrName>ppt_y</p:attrName>
                                        </p:attrNameLst>
                                      </p:cBhvr>
                                      <p:tavLst>
                                        <p:tav tm="0">
                                          <p:val>
                                            <p:strVal val="#ppt_y"/>
                                          </p:val>
                                        </p:tav>
                                        <p:tav tm="100000">
                                          <p:val>
                                            <p:strVal val="#ppt_y"/>
                                          </p:val>
                                        </p:tav>
                                      </p:tavLst>
                                    </p:anim>
                                  </p:childTnLst>
                                </p:cTn>
                              </p:par>
                            </p:childTnLst>
                          </p:cTn>
                        </p:par>
                      </p:childTnLst>
                    </p:cTn>
                  </p:par>
                  <p:par>
                    <p:cTn id="105" fill="hold">
                      <p:stCondLst>
                        <p:cond delay="indefinite"/>
                      </p:stCondLst>
                      <p:childTnLst>
                        <p:par>
                          <p:cTn id="106" fill="hold">
                            <p:stCondLst>
                              <p:cond delay="0"/>
                            </p:stCondLst>
                            <p:childTnLst>
                              <p:par>
                                <p:cTn id="107" presetID="2" presetClass="entr" presetSubtype="8" fill="hold" nodeType="clickEffect">
                                  <p:stCondLst>
                                    <p:cond delay="0"/>
                                  </p:stCondLst>
                                  <p:childTnLst>
                                    <p:set>
                                      <p:cBhvr>
                                        <p:cTn id="108" dur="1" fill="hold">
                                          <p:stCondLst>
                                            <p:cond delay="0"/>
                                          </p:stCondLst>
                                        </p:cTn>
                                        <p:tgtEl>
                                          <p:spTgt spid="1032"/>
                                        </p:tgtEl>
                                        <p:attrNameLst>
                                          <p:attrName>style.visibility</p:attrName>
                                        </p:attrNameLst>
                                      </p:cBhvr>
                                      <p:to>
                                        <p:strVal val="visible"/>
                                      </p:to>
                                    </p:set>
                                    <p:anim calcmode="lin" valueType="num">
                                      <p:cBhvr additive="base">
                                        <p:cTn id="109" dur="500" fill="hold"/>
                                        <p:tgtEl>
                                          <p:spTgt spid="1032"/>
                                        </p:tgtEl>
                                        <p:attrNameLst>
                                          <p:attrName>ppt_x</p:attrName>
                                        </p:attrNameLst>
                                      </p:cBhvr>
                                      <p:tavLst>
                                        <p:tav tm="0">
                                          <p:val>
                                            <p:strVal val="0-#ppt_w/2"/>
                                          </p:val>
                                        </p:tav>
                                        <p:tav tm="100000">
                                          <p:val>
                                            <p:strVal val="#ppt_x"/>
                                          </p:val>
                                        </p:tav>
                                      </p:tavLst>
                                    </p:anim>
                                    <p:anim calcmode="lin" valueType="num">
                                      <p:cBhvr additive="base">
                                        <p:cTn id="110" dur="500" fill="hold"/>
                                        <p:tgtEl>
                                          <p:spTgt spid="1032"/>
                                        </p:tgtEl>
                                        <p:attrNameLst>
                                          <p:attrName>ppt_y</p:attrName>
                                        </p:attrNameLst>
                                      </p:cBhvr>
                                      <p:tavLst>
                                        <p:tav tm="0">
                                          <p:val>
                                            <p:strVal val="#ppt_y"/>
                                          </p:val>
                                        </p:tav>
                                        <p:tav tm="100000">
                                          <p:val>
                                            <p:strVal val="#ppt_y"/>
                                          </p:val>
                                        </p:tav>
                                      </p:tavLst>
                                    </p:anim>
                                  </p:childTnLst>
                                </p:cTn>
                              </p:par>
                            </p:childTnLst>
                          </p:cTn>
                        </p:par>
                      </p:childTnLst>
                    </p:cTn>
                  </p:par>
                  <p:par>
                    <p:cTn id="111" fill="hold">
                      <p:stCondLst>
                        <p:cond delay="indefinite"/>
                      </p:stCondLst>
                      <p:childTnLst>
                        <p:par>
                          <p:cTn id="112" fill="hold">
                            <p:stCondLst>
                              <p:cond delay="0"/>
                            </p:stCondLst>
                            <p:childTnLst>
                              <p:par>
                                <p:cTn id="113" presetID="2" presetClass="entr" presetSubtype="8" fill="hold" nodeType="clickEffect">
                                  <p:stCondLst>
                                    <p:cond delay="0"/>
                                  </p:stCondLst>
                                  <p:childTnLst>
                                    <p:set>
                                      <p:cBhvr>
                                        <p:cTn id="114" dur="1" fill="hold">
                                          <p:stCondLst>
                                            <p:cond delay="0"/>
                                          </p:stCondLst>
                                        </p:cTn>
                                        <p:tgtEl>
                                          <p:spTgt spid="3074"/>
                                        </p:tgtEl>
                                        <p:attrNameLst>
                                          <p:attrName>style.visibility</p:attrName>
                                        </p:attrNameLst>
                                      </p:cBhvr>
                                      <p:to>
                                        <p:strVal val="visible"/>
                                      </p:to>
                                    </p:set>
                                    <p:anim calcmode="lin" valueType="num">
                                      <p:cBhvr additive="base">
                                        <p:cTn id="115" dur="500" fill="hold"/>
                                        <p:tgtEl>
                                          <p:spTgt spid="3074"/>
                                        </p:tgtEl>
                                        <p:attrNameLst>
                                          <p:attrName>ppt_x</p:attrName>
                                        </p:attrNameLst>
                                      </p:cBhvr>
                                      <p:tavLst>
                                        <p:tav tm="0">
                                          <p:val>
                                            <p:strVal val="0-#ppt_w/2"/>
                                          </p:val>
                                        </p:tav>
                                        <p:tav tm="100000">
                                          <p:val>
                                            <p:strVal val="#ppt_x"/>
                                          </p:val>
                                        </p:tav>
                                      </p:tavLst>
                                    </p:anim>
                                    <p:anim calcmode="lin" valueType="num">
                                      <p:cBhvr additive="base">
                                        <p:cTn id="116" dur="500" fill="hold"/>
                                        <p:tgtEl>
                                          <p:spTgt spid="3074"/>
                                        </p:tgtEl>
                                        <p:attrNameLst>
                                          <p:attrName>ppt_y</p:attrName>
                                        </p:attrNameLst>
                                      </p:cBhvr>
                                      <p:tavLst>
                                        <p:tav tm="0">
                                          <p:val>
                                            <p:strVal val="#ppt_y"/>
                                          </p:val>
                                        </p:tav>
                                        <p:tav tm="100000">
                                          <p:val>
                                            <p:strVal val="#ppt_y"/>
                                          </p:val>
                                        </p:tav>
                                      </p:tavLst>
                                    </p:anim>
                                  </p:childTnLst>
                                </p:cTn>
                              </p:par>
                            </p:childTnLst>
                          </p:cTn>
                        </p:par>
                      </p:childTnLst>
                    </p:cTn>
                  </p:par>
                  <p:par>
                    <p:cTn id="117" fill="hold">
                      <p:stCondLst>
                        <p:cond delay="indefinite"/>
                      </p:stCondLst>
                      <p:childTnLst>
                        <p:par>
                          <p:cTn id="118" fill="hold">
                            <p:stCondLst>
                              <p:cond delay="0"/>
                            </p:stCondLst>
                            <p:childTnLst>
                              <p:par>
                                <p:cTn id="119" presetID="2" presetClass="entr" presetSubtype="8" fill="hold" nodeType="clickEffect">
                                  <p:stCondLst>
                                    <p:cond delay="0"/>
                                  </p:stCondLst>
                                  <p:childTnLst>
                                    <p:set>
                                      <p:cBhvr>
                                        <p:cTn id="120" dur="1" fill="hold">
                                          <p:stCondLst>
                                            <p:cond delay="0"/>
                                          </p:stCondLst>
                                        </p:cTn>
                                        <p:tgtEl>
                                          <p:spTgt spid="1027"/>
                                        </p:tgtEl>
                                        <p:attrNameLst>
                                          <p:attrName>style.visibility</p:attrName>
                                        </p:attrNameLst>
                                      </p:cBhvr>
                                      <p:to>
                                        <p:strVal val="visible"/>
                                      </p:to>
                                    </p:set>
                                    <p:anim calcmode="lin" valueType="num">
                                      <p:cBhvr additive="base">
                                        <p:cTn id="121" dur="500" fill="hold"/>
                                        <p:tgtEl>
                                          <p:spTgt spid="1027"/>
                                        </p:tgtEl>
                                        <p:attrNameLst>
                                          <p:attrName>ppt_x</p:attrName>
                                        </p:attrNameLst>
                                      </p:cBhvr>
                                      <p:tavLst>
                                        <p:tav tm="0">
                                          <p:val>
                                            <p:strVal val="0-#ppt_w/2"/>
                                          </p:val>
                                        </p:tav>
                                        <p:tav tm="100000">
                                          <p:val>
                                            <p:strVal val="#ppt_x"/>
                                          </p:val>
                                        </p:tav>
                                      </p:tavLst>
                                    </p:anim>
                                    <p:anim calcmode="lin" valueType="num">
                                      <p:cBhvr additive="base">
                                        <p:cTn id="122" dur="500" fill="hold"/>
                                        <p:tgtEl>
                                          <p:spTgt spid="1027"/>
                                        </p:tgtEl>
                                        <p:attrNameLst>
                                          <p:attrName>ppt_y</p:attrName>
                                        </p:attrNameLst>
                                      </p:cBhvr>
                                      <p:tavLst>
                                        <p:tav tm="0">
                                          <p:val>
                                            <p:strVal val="#ppt_y"/>
                                          </p:val>
                                        </p:tav>
                                        <p:tav tm="100000">
                                          <p:val>
                                            <p:strVal val="#ppt_y"/>
                                          </p:val>
                                        </p:tav>
                                      </p:tavLst>
                                    </p:anim>
                                  </p:childTnLst>
                                </p:cTn>
                              </p:par>
                            </p:childTnLst>
                          </p:cTn>
                        </p:par>
                      </p:childTnLst>
                    </p:cTn>
                  </p:par>
                  <p:par>
                    <p:cTn id="123" fill="hold">
                      <p:stCondLst>
                        <p:cond delay="indefinite"/>
                      </p:stCondLst>
                      <p:childTnLst>
                        <p:par>
                          <p:cTn id="124" fill="hold">
                            <p:stCondLst>
                              <p:cond delay="0"/>
                            </p:stCondLst>
                            <p:childTnLst>
                              <p:par>
                                <p:cTn id="125" presetID="2" presetClass="entr" presetSubtype="8" fill="hold" nodeType="clickEffect">
                                  <p:stCondLst>
                                    <p:cond delay="0"/>
                                  </p:stCondLst>
                                  <p:childTnLst>
                                    <p:set>
                                      <p:cBhvr>
                                        <p:cTn id="126" dur="1" fill="hold">
                                          <p:stCondLst>
                                            <p:cond delay="0"/>
                                          </p:stCondLst>
                                        </p:cTn>
                                        <p:tgtEl>
                                          <p:spTgt spid="3081"/>
                                        </p:tgtEl>
                                        <p:attrNameLst>
                                          <p:attrName>style.visibility</p:attrName>
                                        </p:attrNameLst>
                                      </p:cBhvr>
                                      <p:to>
                                        <p:strVal val="visible"/>
                                      </p:to>
                                    </p:set>
                                    <p:anim calcmode="lin" valueType="num">
                                      <p:cBhvr additive="base">
                                        <p:cTn id="127" dur="500" fill="hold"/>
                                        <p:tgtEl>
                                          <p:spTgt spid="3081"/>
                                        </p:tgtEl>
                                        <p:attrNameLst>
                                          <p:attrName>ppt_x</p:attrName>
                                        </p:attrNameLst>
                                      </p:cBhvr>
                                      <p:tavLst>
                                        <p:tav tm="0">
                                          <p:val>
                                            <p:strVal val="0-#ppt_w/2"/>
                                          </p:val>
                                        </p:tav>
                                        <p:tav tm="100000">
                                          <p:val>
                                            <p:strVal val="#ppt_x"/>
                                          </p:val>
                                        </p:tav>
                                      </p:tavLst>
                                    </p:anim>
                                    <p:anim calcmode="lin" valueType="num">
                                      <p:cBhvr additive="base">
                                        <p:cTn id="128" dur="500" fill="hold"/>
                                        <p:tgtEl>
                                          <p:spTgt spid="3081"/>
                                        </p:tgtEl>
                                        <p:attrNameLst>
                                          <p:attrName>ppt_y</p:attrName>
                                        </p:attrNameLst>
                                      </p:cBhvr>
                                      <p:tavLst>
                                        <p:tav tm="0">
                                          <p:val>
                                            <p:strVal val="#ppt_y"/>
                                          </p:val>
                                        </p:tav>
                                        <p:tav tm="100000">
                                          <p:val>
                                            <p:strVal val="#ppt_y"/>
                                          </p:val>
                                        </p:tav>
                                      </p:tavLst>
                                    </p:anim>
                                  </p:childTnLst>
                                </p:cTn>
                              </p:par>
                            </p:childTnLst>
                          </p:cTn>
                        </p:par>
                      </p:childTnLst>
                    </p:cTn>
                  </p:par>
                  <p:par>
                    <p:cTn id="129" fill="hold">
                      <p:stCondLst>
                        <p:cond delay="indefinite"/>
                      </p:stCondLst>
                      <p:childTnLst>
                        <p:par>
                          <p:cTn id="130" fill="hold">
                            <p:stCondLst>
                              <p:cond delay="0"/>
                            </p:stCondLst>
                            <p:childTnLst>
                              <p:par>
                                <p:cTn id="131" presetID="2" presetClass="entr" presetSubtype="8" fill="hold" nodeType="clickEffect">
                                  <p:stCondLst>
                                    <p:cond delay="0"/>
                                  </p:stCondLst>
                                  <p:childTnLst>
                                    <p:set>
                                      <p:cBhvr>
                                        <p:cTn id="132" dur="1" fill="hold">
                                          <p:stCondLst>
                                            <p:cond delay="0"/>
                                          </p:stCondLst>
                                        </p:cTn>
                                        <p:tgtEl>
                                          <p:spTgt spid="3079"/>
                                        </p:tgtEl>
                                        <p:attrNameLst>
                                          <p:attrName>style.visibility</p:attrName>
                                        </p:attrNameLst>
                                      </p:cBhvr>
                                      <p:to>
                                        <p:strVal val="visible"/>
                                      </p:to>
                                    </p:set>
                                    <p:anim calcmode="lin" valueType="num">
                                      <p:cBhvr additive="base">
                                        <p:cTn id="133" dur="500" fill="hold"/>
                                        <p:tgtEl>
                                          <p:spTgt spid="3079"/>
                                        </p:tgtEl>
                                        <p:attrNameLst>
                                          <p:attrName>ppt_x</p:attrName>
                                        </p:attrNameLst>
                                      </p:cBhvr>
                                      <p:tavLst>
                                        <p:tav tm="0">
                                          <p:val>
                                            <p:strVal val="0-#ppt_w/2"/>
                                          </p:val>
                                        </p:tav>
                                        <p:tav tm="100000">
                                          <p:val>
                                            <p:strVal val="#ppt_x"/>
                                          </p:val>
                                        </p:tav>
                                      </p:tavLst>
                                    </p:anim>
                                    <p:anim calcmode="lin" valueType="num">
                                      <p:cBhvr additive="base">
                                        <p:cTn id="134" dur="500" fill="hold"/>
                                        <p:tgtEl>
                                          <p:spTgt spid="3079"/>
                                        </p:tgtEl>
                                        <p:attrNameLst>
                                          <p:attrName>ppt_y</p:attrName>
                                        </p:attrNameLst>
                                      </p:cBhvr>
                                      <p:tavLst>
                                        <p:tav tm="0">
                                          <p:val>
                                            <p:strVal val="#ppt_y"/>
                                          </p:val>
                                        </p:tav>
                                        <p:tav tm="100000">
                                          <p:val>
                                            <p:strVal val="#ppt_y"/>
                                          </p:val>
                                        </p:tav>
                                      </p:tavLst>
                                    </p:anim>
                                  </p:childTnLst>
                                </p:cTn>
                              </p:par>
                            </p:childTnLst>
                          </p:cTn>
                        </p:par>
                      </p:childTnLst>
                    </p:cTn>
                  </p:par>
                  <p:par>
                    <p:cTn id="135" fill="hold">
                      <p:stCondLst>
                        <p:cond delay="indefinite"/>
                      </p:stCondLst>
                      <p:childTnLst>
                        <p:par>
                          <p:cTn id="136" fill="hold">
                            <p:stCondLst>
                              <p:cond delay="0"/>
                            </p:stCondLst>
                            <p:childTnLst>
                              <p:par>
                                <p:cTn id="137" presetID="2" presetClass="entr" presetSubtype="8" fill="hold" nodeType="clickEffect">
                                  <p:stCondLst>
                                    <p:cond delay="0"/>
                                  </p:stCondLst>
                                  <p:childTnLst>
                                    <p:set>
                                      <p:cBhvr>
                                        <p:cTn id="138" dur="1" fill="hold">
                                          <p:stCondLst>
                                            <p:cond delay="0"/>
                                          </p:stCondLst>
                                        </p:cTn>
                                        <p:tgtEl>
                                          <p:spTgt spid="1031"/>
                                        </p:tgtEl>
                                        <p:attrNameLst>
                                          <p:attrName>style.visibility</p:attrName>
                                        </p:attrNameLst>
                                      </p:cBhvr>
                                      <p:to>
                                        <p:strVal val="visible"/>
                                      </p:to>
                                    </p:set>
                                    <p:anim calcmode="lin" valueType="num">
                                      <p:cBhvr additive="base">
                                        <p:cTn id="139" dur="500" fill="hold"/>
                                        <p:tgtEl>
                                          <p:spTgt spid="1031"/>
                                        </p:tgtEl>
                                        <p:attrNameLst>
                                          <p:attrName>ppt_x</p:attrName>
                                        </p:attrNameLst>
                                      </p:cBhvr>
                                      <p:tavLst>
                                        <p:tav tm="0">
                                          <p:val>
                                            <p:strVal val="0-#ppt_w/2"/>
                                          </p:val>
                                        </p:tav>
                                        <p:tav tm="100000">
                                          <p:val>
                                            <p:strVal val="#ppt_x"/>
                                          </p:val>
                                        </p:tav>
                                      </p:tavLst>
                                    </p:anim>
                                    <p:anim calcmode="lin" valueType="num">
                                      <p:cBhvr additive="base">
                                        <p:cTn id="140" dur="500" fill="hold"/>
                                        <p:tgtEl>
                                          <p:spTgt spid="1031"/>
                                        </p:tgtEl>
                                        <p:attrNameLst>
                                          <p:attrName>ppt_y</p:attrName>
                                        </p:attrNameLst>
                                      </p:cBhvr>
                                      <p:tavLst>
                                        <p:tav tm="0">
                                          <p:val>
                                            <p:strVal val="#ppt_y"/>
                                          </p:val>
                                        </p:tav>
                                        <p:tav tm="100000">
                                          <p:val>
                                            <p:strVal val="#ppt_y"/>
                                          </p:val>
                                        </p:tav>
                                      </p:tavLst>
                                    </p:anim>
                                  </p:childTnLst>
                                </p:cTn>
                              </p:par>
                            </p:childTnLst>
                          </p:cTn>
                        </p:par>
                      </p:childTnLst>
                    </p:cTn>
                  </p:par>
                  <p:par>
                    <p:cTn id="141" fill="hold">
                      <p:stCondLst>
                        <p:cond delay="indefinite"/>
                      </p:stCondLst>
                      <p:childTnLst>
                        <p:par>
                          <p:cTn id="142" fill="hold">
                            <p:stCondLst>
                              <p:cond delay="0"/>
                            </p:stCondLst>
                            <p:childTnLst>
                              <p:par>
                                <p:cTn id="143" presetID="2" presetClass="entr" presetSubtype="8" fill="hold" nodeType="clickEffect">
                                  <p:stCondLst>
                                    <p:cond delay="0"/>
                                  </p:stCondLst>
                                  <p:childTnLst>
                                    <p:set>
                                      <p:cBhvr>
                                        <p:cTn id="144" dur="1" fill="hold">
                                          <p:stCondLst>
                                            <p:cond delay="0"/>
                                          </p:stCondLst>
                                        </p:cTn>
                                        <p:tgtEl>
                                          <p:spTgt spid="1033"/>
                                        </p:tgtEl>
                                        <p:attrNameLst>
                                          <p:attrName>style.visibility</p:attrName>
                                        </p:attrNameLst>
                                      </p:cBhvr>
                                      <p:to>
                                        <p:strVal val="visible"/>
                                      </p:to>
                                    </p:set>
                                    <p:anim calcmode="lin" valueType="num">
                                      <p:cBhvr additive="base">
                                        <p:cTn id="145" dur="500" fill="hold"/>
                                        <p:tgtEl>
                                          <p:spTgt spid="1033"/>
                                        </p:tgtEl>
                                        <p:attrNameLst>
                                          <p:attrName>ppt_x</p:attrName>
                                        </p:attrNameLst>
                                      </p:cBhvr>
                                      <p:tavLst>
                                        <p:tav tm="0">
                                          <p:val>
                                            <p:strVal val="0-#ppt_w/2"/>
                                          </p:val>
                                        </p:tav>
                                        <p:tav tm="100000">
                                          <p:val>
                                            <p:strVal val="#ppt_x"/>
                                          </p:val>
                                        </p:tav>
                                      </p:tavLst>
                                    </p:anim>
                                    <p:anim calcmode="lin" valueType="num">
                                      <p:cBhvr additive="base">
                                        <p:cTn id="146" dur="500" fill="hold"/>
                                        <p:tgtEl>
                                          <p:spTgt spid="1033"/>
                                        </p:tgtEl>
                                        <p:attrNameLst>
                                          <p:attrName>ppt_y</p:attrName>
                                        </p:attrNameLst>
                                      </p:cBhvr>
                                      <p:tavLst>
                                        <p:tav tm="0">
                                          <p:val>
                                            <p:strVal val="#ppt_y"/>
                                          </p:val>
                                        </p:tav>
                                        <p:tav tm="100000">
                                          <p:val>
                                            <p:strVal val="#ppt_y"/>
                                          </p:val>
                                        </p:tav>
                                      </p:tavLst>
                                    </p:anim>
                                  </p:childTnLst>
                                </p:cTn>
                              </p:par>
                            </p:childTnLst>
                          </p:cTn>
                        </p:par>
                      </p:childTnLst>
                    </p:cTn>
                  </p:par>
                  <p:par>
                    <p:cTn id="147" fill="hold">
                      <p:stCondLst>
                        <p:cond delay="indefinite"/>
                      </p:stCondLst>
                      <p:childTnLst>
                        <p:par>
                          <p:cTn id="148" fill="hold">
                            <p:stCondLst>
                              <p:cond delay="0"/>
                            </p:stCondLst>
                            <p:childTnLst>
                              <p:par>
                                <p:cTn id="149" presetID="2" presetClass="entr" presetSubtype="8" fill="hold" nodeType="clickEffect">
                                  <p:stCondLst>
                                    <p:cond delay="0"/>
                                  </p:stCondLst>
                                  <p:childTnLst>
                                    <p:set>
                                      <p:cBhvr>
                                        <p:cTn id="150" dur="1" fill="hold">
                                          <p:stCondLst>
                                            <p:cond delay="0"/>
                                          </p:stCondLst>
                                        </p:cTn>
                                        <p:tgtEl>
                                          <p:spTgt spid="3084"/>
                                        </p:tgtEl>
                                        <p:attrNameLst>
                                          <p:attrName>style.visibility</p:attrName>
                                        </p:attrNameLst>
                                      </p:cBhvr>
                                      <p:to>
                                        <p:strVal val="visible"/>
                                      </p:to>
                                    </p:set>
                                    <p:anim calcmode="lin" valueType="num">
                                      <p:cBhvr additive="base">
                                        <p:cTn id="151" dur="500" fill="hold"/>
                                        <p:tgtEl>
                                          <p:spTgt spid="3084"/>
                                        </p:tgtEl>
                                        <p:attrNameLst>
                                          <p:attrName>ppt_x</p:attrName>
                                        </p:attrNameLst>
                                      </p:cBhvr>
                                      <p:tavLst>
                                        <p:tav tm="0">
                                          <p:val>
                                            <p:strVal val="0-#ppt_w/2"/>
                                          </p:val>
                                        </p:tav>
                                        <p:tav tm="100000">
                                          <p:val>
                                            <p:strVal val="#ppt_x"/>
                                          </p:val>
                                        </p:tav>
                                      </p:tavLst>
                                    </p:anim>
                                    <p:anim calcmode="lin" valueType="num">
                                      <p:cBhvr additive="base">
                                        <p:cTn id="152" dur="500" fill="hold"/>
                                        <p:tgtEl>
                                          <p:spTgt spid="3084"/>
                                        </p:tgtEl>
                                        <p:attrNameLst>
                                          <p:attrName>ppt_y</p:attrName>
                                        </p:attrNameLst>
                                      </p:cBhvr>
                                      <p:tavLst>
                                        <p:tav tm="0">
                                          <p:val>
                                            <p:strVal val="#ppt_y"/>
                                          </p:val>
                                        </p:tav>
                                        <p:tav tm="100000">
                                          <p:val>
                                            <p:strVal val="#ppt_y"/>
                                          </p:val>
                                        </p:tav>
                                      </p:tavLst>
                                    </p:anim>
                                  </p:childTnLst>
                                </p:cTn>
                              </p:par>
                            </p:childTnLst>
                          </p:cTn>
                        </p:par>
                      </p:childTnLst>
                    </p:cTn>
                  </p:par>
                  <p:par>
                    <p:cTn id="153" fill="hold">
                      <p:stCondLst>
                        <p:cond delay="indefinite"/>
                      </p:stCondLst>
                      <p:childTnLst>
                        <p:par>
                          <p:cTn id="154" fill="hold">
                            <p:stCondLst>
                              <p:cond delay="0"/>
                            </p:stCondLst>
                            <p:childTnLst>
                              <p:par>
                                <p:cTn id="155" presetID="2" presetClass="entr" presetSubtype="8" fill="hold" nodeType="clickEffect">
                                  <p:stCondLst>
                                    <p:cond delay="0"/>
                                  </p:stCondLst>
                                  <p:childTnLst>
                                    <p:set>
                                      <p:cBhvr>
                                        <p:cTn id="156" dur="1" fill="hold">
                                          <p:stCondLst>
                                            <p:cond delay="0"/>
                                          </p:stCondLst>
                                        </p:cTn>
                                        <p:tgtEl>
                                          <p:spTgt spid="1029"/>
                                        </p:tgtEl>
                                        <p:attrNameLst>
                                          <p:attrName>style.visibility</p:attrName>
                                        </p:attrNameLst>
                                      </p:cBhvr>
                                      <p:to>
                                        <p:strVal val="visible"/>
                                      </p:to>
                                    </p:set>
                                    <p:anim calcmode="lin" valueType="num">
                                      <p:cBhvr additive="base">
                                        <p:cTn id="157" dur="500" fill="hold"/>
                                        <p:tgtEl>
                                          <p:spTgt spid="1029"/>
                                        </p:tgtEl>
                                        <p:attrNameLst>
                                          <p:attrName>ppt_x</p:attrName>
                                        </p:attrNameLst>
                                      </p:cBhvr>
                                      <p:tavLst>
                                        <p:tav tm="0">
                                          <p:val>
                                            <p:strVal val="0-#ppt_w/2"/>
                                          </p:val>
                                        </p:tav>
                                        <p:tav tm="100000">
                                          <p:val>
                                            <p:strVal val="#ppt_x"/>
                                          </p:val>
                                        </p:tav>
                                      </p:tavLst>
                                    </p:anim>
                                    <p:anim calcmode="lin" valueType="num">
                                      <p:cBhvr additive="base">
                                        <p:cTn id="158" dur="500" fill="hold"/>
                                        <p:tgtEl>
                                          <p:spTgt spid="1029"/>
                                        </p:tgtEl>
                                        <p:attrNameLst>
                                          <p:attrName>ppt_y</p:attrName>
                                        </p:attrNameLst>
                                      </p:cBhvr>
                                      <p:tavLst>
                                        <p:tav tm="0">
                                          <p:val>
                                            <p:strVal val="#ppt_y"/>
                                          </p:val>
                                        </p:tav>
                                        <p:tav tm="100000">
                                          <p:val>
                                            <p:strVal val="#ppt_y"/>
                                          </p:val>
                                        </p:tav>
                                      </p:tavLst>
                                    </p:anim>
                                  </p:childTnLst>
                                </p:cTn>
                              </p:par>
                            </p:childTnLst>
                          </p:cTn>
                        </p:par>
                      </p:childTnLst>
                    </p:cTn>
                  </p:par>
                  <p:par>
                    <p:cTn id="159" fill="hold">
                      <p:stCondLst>
                        <p:cond delay="indefinite"/>
                      </p:stCondLst>
                      <p:childTnLst>
                        <p:par>
                          <p:cTn id="160" fill="hold">
                            <p:stCondLst>
                              <p:cond delay="0"/>
                            </p:stCondLst>
                            <p:childTnLst>
                              <p:par>
                                <p:cTn id="161" presetID="2" presetClass="entr" presetSubtype="8" fill="hold" nodeType="clickEffect">
                                  <p:stCondLst>
                                    <p:cond delay="0"/>
                                  </p:stCondLst>
                                  <p:childTnLst>
                                    <p:set>
                                      <p:cBhvr>
                                        <p:cTn id="162" dur="1" fill="hold">
                                          <p:stCondLst>
                                            <p:cond delay="0"/>
                                          </p:stCondLst>
                                        </p:cTn>
                                        <p:tgtEl>
                                          <p:spTgt spid="3082"/>
                                        </p:tgtEl>
                                        <p:attrNameLst>
                                          <p:attrName>style.visibility</p:attrName>
                                        </p:attrNameLst>
                                      </p:cBhvr>
                                      <p:to>
                                        <p:strVal val="visible"/>
                                      </p:to>
                                    </p:set>
                                    <p:anim calcmode="lin" valueType="num">
                                      <p:cBhvr additive="base">
                                        <p:cTn id="163" dur="500" fill="hold"/>
                                        <p:tgtEl>
                                          <p:spTgt spid="3082"/>
                                        </p:tgtEl>
                                        <p:attrNameLst>
                                          <p:attrName>ppt_x</p:attrName>
                                        </p:attrNameLst>
                                      </p:cBhvr>
                                      <p:tavLst>
                                        <p:tav tm="0">
                                          <p:val>
                                            <p:strVal val="0-#ppt_w/2"/>
                                          </p:val>
                                        </p:tav>
                                        <p:tav tm="100000">
                                          <p:val>
                                            <p:strVal val="#ppt_x"/>
                                          </p:val>
                                        </p:tav>
                                      </p:tavLst>
                                    </p:anim>
                                    <p:anim calcmode="lin" valueType="num">
                                      <p:cBhvr additive="base">
                                        <p:cTn id="164" dur="500" fill="hold"/>
                                        <p:tgtEl>
                                          <p:spTgt spid="3082"/>
                                        </p:tgtEl>
                                        <p:attrNameLst>
                                          <p:attrName>ppt_y</p:attrName>
                                        </p:attrNameLst>
                                      </p:cBhvr>
                                      <p:tavLst>
                                        <p:tav tm="0">
                                          <p:val>
                                            <p:strVal val="#ppt_y"/>
                                          </p:val>
                                        </p:tav>
                                        <p:tav tm="100000">
                                          <p:val>
                                            <p:strVal val="#ppt_y"/>
                                          </p:val>
                                        </p:tav>
                                      </p:tavLst>
                                    </p:anim>
                                  </p:childTnLst>
                                </p:cTn>
                              </p:par>
                            </p:childTnLst>
                          </p:cTn>
                        </p:par>
                      </p:childTnLst>
                    </p:cTn>
                  </p:par>
                  <p:par>
                    <p:cTn id="165" fill="hold">
                      <p:stCondLst>
                        <p:cond delay="indefinite"/>
                      </p:stCondLst>
                      <p:childTnLst>
                        <p:par>
                          <p:cTn id="166" fill="hold">
                            <p:stCondLst>
                              <p:cond delay="0"/>
                            </p:stCondLst>
                            <p:childTnLst>
                              <p:par>
                                <p:cTn id="167" presetID="2" presetClass="entr" presetSubtype="8" fill="hold" nodeType="clickEffect">
                                  <p:stCondLst>
                                    <p:cond delay="0"/>
                                  </p:stCondLst>
                                  <p:childTnLst>
                                    <p:set>
                                      <p:cBhvr>
                                        <p:cTn id="168" dur="1" fill="hold">
                                          <p:stCondLst>
                                            <p:cond delay="0"/>
                                          </p:stCondLst>
                                        </p:cTn>
                                        <p:tgtEl>
                                          <p:spTgt spid="3076"/>
                                        </p:tgtEl>
                                        <p:attrNameLst>
                                          <p:attrName>style.visibility</p:attrName>
                                        </p:attrNameLst>
                                      </p:cBhvr>
                                      <p:to>
                                        <p:strVal val="visible"/>
                                      </p:to>
                                    </p:set>
                                    <p:anim calcmode="lin" valueType="num">
                                      <p:cBhvr additive="base">
                                        <p:cTn id="169" dur="500" fill="hold"/>
                                        <p:tgtEl>
                                          <p:spTgt spid="3076"/>
                                        </p:tgtEl>
                                        <p:attrNameLst>
                                          <p:attrName>ppt_x</p:attrName>
                                        </p:attrNameLst>
                                      </p:cBhvr>
                                      <p:tavLst>
                                        <p:tav tm="0">
                                          <p:val>
                                            <p:strVal val="0-#ppt_w/2"/>
                                          </p:val>
                                        </p:tav>
                                        <p:tav tm="100000">
                                          <p:val>
                                            <p:strVal val="#ppt_x"/>
                                          </p:val>
                                        </p:tav>
                                      </p:tavLst>
                                    </p:anim>
                                    <p:anim calcmode="lin" valueType="num">
                                      <p:cBhvr additive="base">
                                        <p:cTn id="170" dur="500" fill="hold"/>
                                        <p:tgtEl>
                                          <p:spTgt spid="307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5004048" y="227687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rPr>
              <a:t>Klassiek</a:t>
            </a:r>
            <a:endParaRPr lang="en-GB" sz="1600" b="1" dirty="0">
              <a:solidFill>
                <a:srgbClr val="000099"/>
              </a:solidFill>
            </a:endParaRPr>
          </a:p>
        </p:txBody>
      </p:sp>
      <p:sp>
        <p:nvSpPr>
          <p:cNvPr id="20" name="Content Placeholder 19"/>
          <p:cNvSpPr txBox="1">
            <a:spLocks noGrp="1"/>
          </p:cNvSpPr>
          <p:nvPr>
            <p:ph idx="1"/>
          </p:nvPr>
        </p:nvSpPr>
        <p:spPr>
          <a:xfrm>
            <a:off x="4954880" y="4132162"/>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marL="0" indent="0" algn="ctr">
              <a:buNone/>
            </a:pPr>
            <a:r>
              <a:rPr lang="en-GB" sz="1600" b="1" dirty="0" err="1" smtClean="0">
                <a:solidFill>
                  <a:srgbClr val="000099"/>
                </a:solidFill>
              </a:rPr>
              <a:t>Romaans</a:t>
            </a:r>
            <a:endParaRPr lang="en-GB" sz="1600" b="1" dirty="0">
              <a:solidFill>
                <a:srgbClr val="000099"/>
              </a:solidFill>
            </a:endParaRPr>
          </a:p>
        </p:txBody>
      </p:sp>
      <p:sp>
        <p:nvSpPr>
          <p:cNvPr id="23" name="Content Placeholder 19"/>
          <p:cNvSpPr txBox="1">
            <a:spLocks/>
          </p:cNvSpPr>
          <p:nvPr/>
        </p:nvSpPr>
        <p:spPr>
          <a:xfrm>
            <a:off x="5004048" y="6093296"/>
            <a:ext cx="28800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Char char="–"/>
              <a:defRPr sz="2000">
                <a:solidFill>
                  <a:schemeClr val="tx1"/>
                </a:solidFill>
                <a:latin typeface="+mn-lt"/>
              </a:defRPr>
            </a:lvl4pPr>
            <a:lvl5pPr marL="2057400" indent="-228600" algn="l" rtl="0" eaLnBrk="0" fontAlgn="base" hangingPunct="0">
              <a:spcBef>
                <a:spcPct val="20000"/>
              </a:spcBef>
              <a:spcAft>
                <a:spcPct val="0"/>
              </a:spcAft>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marL="0" indent="0" algn="ctr">
              <a:buFontTx/>
              <a:buNone/>
            </a:pPr>
            <a:r>
              <a:rPr lang="en-GB" sz="1600" b="1" kern="0" dirty="0" err="1">
                <a:solidFill>
                  <a:srgbClr val="000099"/>
                </a:solidFill>
              </a:rPr>
              <a:t>Gotisch</a:t>
            </a:r>
            <a:endParaRPr lang="en-GB" sz="1600" b="1" kern="0" dirty="0">
              <a:solidFill>
                <a:srgbClr val="000099"/>
              </a:solidFill>
            </a:endParaRPr>
          </a:p>
        </p:txBody>
      </p:sp>
      <p:pic>
        <p:nvPicPr>
          <p:cNvPr id="3074" name="Picture 2" descr="O:\Kd2\ECB\Beratung\Direct Marketing\Euro 5 und 10 und 20 Euro School ppt\Praese Material\Neu 2015 Freisteller\Seite8_Anna.png"/>
          <p:cNvPicPr>
            <a:picLocks noChangeAspect="1" noChangeArrowheads="1"/>
          </p:cNvPicPr>
          <p:nvPr/>
        </p:nvPicPr>
        <p:blipFill rotWithShape="1">
          <a:blip r:embed="rId3">
            <a:extLst>
              <a:ext uri="{28A0092B-C50C-407E-A947-70E740481C1C}">
                <a14:useLocalDpi xmlns:a14="http://schemas.microsoft.com/office/drawing/2010/main" val="0"/>
              </a:ext>
            </a:extLst>
          </a:blip>
          <a:srcRect t="-2" b="-897"/>
          <a:stretch/>
        </p:blipFill>
        <p:spPr bwMode="auto">
          <a:xfrm>
            <a:off x="32865" y="2263110"/>
            <a:ext cx="2450903" cy="4622274"/>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n-lt"/>
              </a:rPr>
              <a:t> De </a:t>
            </a:r>
            <a:r>
              <a:rPr lang="fr-FR" altLang="de-DE" sz="4000" b="1" dirty="0" err="1">
                <a:solidFill>
                  <a:srgbClr val="000099"/>
                </a:solidFill>
                <a:latin typeface="+mn-lt"/>
              </a:rPr>
              <a:t>eurobankbiljetten</a:t>
            </a:r>
            <a:r>
              <a:rPr lang="fr-FR" altLang="de-DE" sz="4000" b="1" dirty="0">
                <a:solidFill>
                  <a:srgbClr val="000099"/>
                </a:solidFill>
                <a:latin typeface="+mn-lt"/>
              </a:rPr>
              <a:t> </a:t>
            </a:r>
          </a:p>
        </p:txBody>
      </p:sp>
      <p:pic>
        <p:nvPicPr>
          <p:cNvPr id="22" name="Picture 4" descr="O:\Kd2\ECB\Beratung\Direct Marketing\Euro 5 und 10 und 20 Euro School ppt\Praese Material\Neu 2015 Freisteller\Sprechblas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rot="21040735">
            <a:off x="1483596" y="1082299"/>
            <a:ext cx="2850992" cy="2274852"/>
          </a:xfrm>
          <a:prstGeom prst="rect">
            <a:avLst/>
          </a:prstGeom>
          <a:noFill/>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Rectangle 12"/>
          <p:cNvSpPr/>
          <p:nvPr/>
        </p:nvSpPr>
        <p:spPr>
          <a:xfrm>
            <a:off x="1547664" y="1340768"/>
            <a:ext cx="2520280" cy="1338828"/>
          </a:xfrm>
          <a:prstGeom prst="rect">
            <a:avLst/>
          </a:prstGeom>
        </p:spPr>
        <p:txBody>
          <a:bodyPr wrap="square">
            <a:spAutoFit/>
          </a:bodyPr>
          <a:lstStyle/>
          <a:p>
            <a:pPr lvl="1" algn="ctr">
              <a:lnSpc>
                <a:spcPct val="90000"/>
              </a:lnSpc>
              <a:buClr>
                <a:srgbClr val="FF9900"/>
              </a:buClr>
              <a:buSzPct val="205000"/>
            </a:pPr>
            <a:r>
              <a:rPr lang="nl-NL" altLang="de-DE" b="1" dirty="0">
                <a:solidFill>
                  <a:srgbClr val="000099"/>
                </a:solidFill>
                <a:latin typeface="+mn-lt"/>
              </a:rPr>
              <a:t>Elk van de biljetten toont een Europese bouwkundige stijl </a:t>
            </a:r>
          </a:p>
        </p:txBody>
      </p:sp>
      <p:pic>
        <p:nvPicPr>
          <p:cNvPr id="3" name="Picture 2" descr="O:\Kd2\ECB\Beratung\Direct Marketing\Euro 5 und 10 und 20 Euro School ppt\Praese Material\Bills jpegs\ECB_5_euro_Banknote_Specimen_Front_anderer Holo_RGB_72dpi.jp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4542055" y="1052736"/>
            <a:ext cx="2118177" cy="108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051" name="Picture 3" descr="O:\Kd2\ECB\Beratung\Direct Marketing\Euro 5 und 10 und 20 Euro School ppt\Praese Material\Bills jpegs\ECB_10euro_Banknote_front_Specimen_RGB_72dpi.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455864" y="2853064"/>
            <a:ext cx="2204368"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 name="Picture 4" descr="O:\Kd2\ECB\Beratung\Direct Marketing\Euro 5 und 10 und 20 Euro School ppt\Praese Material\Bills jpegs\ECB_20euro_Full Banknote_front_5777_Specimen.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1804" y="4689280"/>
            <a:ext cx="2338428" cy="126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6" name="Picture 2" descr="C:\Users\User\Desktop\Bilder_Istock_2608\iStock_000020452645_Large.jpg"/>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7344073" y="4689280"/>
            <a:ext cx="972343" cy="1296001"/>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7" name="Picture 3" descr="C:\Users\User\Desktop\Bilder_Istock_2608\iStock_000005382046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l="7625" t="6103" r="5173" b="13897"/>
          <a:stretch/>
        </p:blipFill>
        <p:spPr bwMode="auto">
          <a:xfrm>
            <a:off x="7340259" y="2853064"/>
            <a:ext cx="976157" cy="1152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28" name="Picture 4" descr="C:\Users\User\Desktop\Bilder_Istock_2608\iStock_000052648354_Full.jp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l="40947" r="6208" b="15442"/>
          <a:stretch/>
        </p:blipFill>
        <p:spPr bwMode="auto">
          <a:xfrm>
            <a:off x="7285394" y="1052736"/>
            <a:ext cx="1031022" cy="109984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7"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3</a:t>
            </a:fld>
            <a:endParaRPr lang="fr-FR" dirty="0">
              <a:solidFill>
                <a:srgbClr val="000099"/>
              </a:solidFill>
            </a:endParaRPr>
          </a:p>
        </p:txBody>
      </p:sp>
    </p:spTree>
    <p:extLst>
      <p:ext uri="{BB962C8B-B14F-4D97-AF65-F5344CB8AC3E}">
        <p14:creationId xmlns:p14="http://schemas.microsoft.com/office/powerpoint/2010/main" val="5793354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2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0-#ppt_w/2"/>
                                          </p:val>
                                        </p:tav>
                                        <p:tav tm="100000">
                                          <p:val>
                                            <p:strVal val="#ppt_x"/>
                                          </p:val>
                                        </p:tav>
                                      </p:tavLst>
                                    </p:anim>
                                    <p:anim calcmode="lin" valueType="num">
                                      <p:cBhvr additive="base">
                                        <p:cTn id="12"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2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 presetClass="entr" presetSubtype="8" fill="hold" nodeType="clickEffect">
                                  <p:stCondLst>
                                    <p:cond delay="0"/>
                                  </p:stCondLst>
                                  <p:childTnLst>
                                    <p:set>
                                      <p:cBhvr>
                                        <p:cTn id="20" dur="1" fill="hold">
                                          <p:stCondLst>
                                            <p:cond delay="0"/>
                                          </p:stCondLst>
                                        </p:cTn>
                                        <p:tgtEl>
                                          <p:spTgt spid="2051"/>
                                        </p:tgtEl>
                                        <p:attrNameLst>
                                          <p:attrName>style.visibility</p:attrName>
                                        </p:attrNameLst>
                                      </p:cBhvr>
                                      <p:to>
                                        <p:strVal val="visible"/>
                                      </p:to>
                                    </p:set>
                                    <p:anim calcmode="lin" valueType="num">
                                      <p:cBhvr additive="base">
                                        <p:cTn id="21" dur="500" fill="hold"/>
                                        <p:tgtEl>
                                          <p:spTgt spid="2051"/>
                                        </p:tgtEl>
                                        <p:attrNameLst>
                                          <p:attrName>ppt_x</p:attrName>
                                        </p:attrNameLst>
                                      </p:cBhvr>
                                      <p:tavLst>
                                        <p:tav tm="0">
                                          <p:val>
                                            <p:strVal val="0-#ppt_w/2"/>
                                          </p:val>
                                        </p:tav>
                                        <p:tav tm="100000">
                                          <p:val>
                                            <p:strVal val="#ppt_x"/>
                                          </p:val>
                                        </p:tav>
                                      </p:tavLst>
                                    </p:anim>
                                    <p:anim calcmode="lin" valueType="num">
                                      <p:cBhvr additive="base">
                                        <p:cTn id="22" dur="500" fill="hold"/>
                                        <p:tgtEl>
                                          <p:spTgt spid="2051"/>
                                        </p:tgtEl>
                                        <p:attrNameLst>
                                          <p:attrName>ppt_y</p:attrName>
                                        </p:attrNameLst>
                                      </p:cBhvr>
                                      <p:tavLst>
                                        <p:tav tm="0">
                                          <p:val>
                                            <p:strVal val="#ppt_y"/>
                                          </p:val>
                                        </p:tav>
                                        <p:tav tm="100000">
                                          <p:val>
                                            <p:strVal val="#ppt_y"/>
                                          </p:val>
                                        </p:tav>
                                      </p:tavLst>
                                    </p:anim>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26"/>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2" presetClass="entr" presetSubtype="8" fill="hold" nodeType="clickEffect">
                                  <p:stCondLst>
                                    <p:cond delay="0"/>
                                  </p:stCondLst>
                                  <p:childTnLst>
                                    <p:set>
                                      <p:cBhvr>
                                        <p:cTn id="30" dur="1" fill="hold">
                                          <p:stCondLst>
                                            <p:cond delay="0"/>
                                          </p:stCondLst>
                                        </p:cTn>
                                        <p:tgtEl>
                                          <p:spTgt spid="4"/>
                                        </p:tgtEl>
                                        <p:attrNameLst>
                                          <p:attrName>style.visibility</p:attrName>
                                        </p:attrNameLst>
                                      </p:cBhvr>
                                      <p:to>
                                        <p:strVal val="visible"/>
                                      </p:to>
                                    </p:set>
                                    <p:anim calcmode="lin" valueType="num">
                                      <p:cBhvr additive="base">
                                        <p:cTn id="31" dur="500" fill="hold"/>
                                        <p:tgtEl>
                                          <p:spTgt spid="4"/>
                                        </p:tgtEl>
                                        <p:attrNameLst>
                                          <p:attrName>ppt_x</p:attrName>
                                        </p:attrNameLst>
                                      </p:cBhvr>
                                      <p:tavLst>
                                        <p:tav tm="0">
                                          <p:val>
                                            <p:strVal val="0-#ppt_w/2"/>
                                          </p:val>
                                        </p:tav>
                                        <p:tav tm="100000">
                                          <p:val>
                                            <p:strVal val="#ppt_x"/>
                                          </p:val>
                                        </p:tav>
                                      </p:tavLst>
                                    </p:anim>
                                    <p:anim calcmode="lin" valueType="num">
                                      <p:cBhvr additive="base">
                                        <p:cTn id="32" dur="500" fill="hold"/>
                                        <p:tgtEl>
                                          <p:spTgt spid="4"/>
                                        </p:tgtEl>
                                        <p:attrNameLst>
                                          <p:attrName>ppt_y</p:attrName>
                                        </p:attrNameLst>
                                      </p:cBhvr>
                                      <p:tavLst>
                                        <p:tav tm="0">
                                          <p:val>
                                            <p:strVal val="#ppt_y"/>
                                          </p:val>
                                        </p:tav>
                                        <p:tav tm="100000">
                                          <p:val>
                                            <p:strVal val="#ppt_y"/>
                                          </p:val>
                                        </p:tav>
                                      </p:tavLst>
                                    </p:anim>
                                  </p:childTnLst>
                                </p:cTn>
                              </p:par>
                            </p:childTnLst>
                          </p:cTn>
                        </p:par>
                        <p:par>
                          <p:cTn id="33" fill="hold">
                            <p:stCondLst>
                              <p:cond delay="500"/>
                            </p:stCondLst>
                            <p:childTnLst>
                              <p:par>
                                <p:cTn id="34" presetID="2" presetClass="entr" presetSubtype="4" fill="hold" grpId="0" nodeType="afterEffect">
                                  <p:stCondLst>
                                    <p:cond delay="0"/>
                                  </p:stCondLst>
                                  <p:childTnLst>
                                    <p:set>
                                      <p:cBhvr>
                                        <p:cTn id="35" dur="1" fill="hold">
                                          <p:stCondLst>
                                            <p:cond delay="0"/>
                                          </p:stCondLst>
                                        </p:cTn>
                                        <p:tgtEl>
                                          <p:spTgt spid="20">
                                            <p:bg/>
                                          </p:spTgt>
                                        </p:tgtEl>
                                        <p:attrNameLst>
                                          <p:attrName>style.visibility</p:attrName>
                                        </p:attrNameLst>
                                      </p:cBhvr>
                                      <p:to>
                                        <p:strVal val="visible"/>
                                      </p:to>
                                    </p:set>
                                    <p:anim calcmode="lin" valueType="num">
                                      <p:cBhvr additive="base">
                                        <p:cTn id="36" dur="500" fill="hold"/>
                                        <p:tgtEl>
                                          <p:spTgt spid="20">
                                            <p:bg/>
                                          </p:spTgt>
                                        </p:tgtEl>
                                        <p:attrNameLst>
                                          <p:attrName>ppt_x</p:attrName>
                                        </p:attrNameLst>
                                      </p:cBhvr>
                                      <p:tavLst>
                                        <p:tav tm="0">
                                          <p:val>
                                            <p:strVal val="#ppt_x"/>
                                          </p:val>
                                        </p:tav>
                                        <p:tav tm="100000">
                                          <p:val>
                                            <p:strVal val="#ppt_x"/>
                                          </p:val>
                                        </p:tav>
                                      </p:tavLst>
                                    </p:anim>
                                    <p:anim calcmode="lin" valueType="num">
                                      <p:cBhvr additive="base">
                                        <p:cTn id="37" dur="500" fill="hold"/>
                                        <p:tgtEl>
                                          <p:spTgt spid="20">
                                            <p:bg/>
                                          </p:spTgt>
                                        </p:tgtEl>
                                        <p:attrNameLst>
                                          <p:attrName>ppt_y</p:attrName>
                                        </p:attrNameLst>
                                      </p:cBhvr>
                                      <p:tavLst>
                                        <p:tav tm="0">
                                          <p:val>
                                            <p:strVal val="1+#ppt_h/2"/>
                                          </p:val>
                                        </p:tav>
                                        <p:tav tm="100000">
                                          <p:val>
                                            <p:strVal val="#ppt_y"/>
                                          </p:val>
                                        </p:tav>
                                      </p:tavLst>
                                    </p:anim>
                                  </p:childTnLst>
                                </p:cTn>
                              </p:par>
                              <p:par>
                                <p:cTn id="38" presetID="2" presetClass="entr" presetSubtype="4" fill="hold" grpId="0" nodeType="withEffect">
                                  <p:stCondLst>
                                    <p:cond delay="0"/>
                                  </p:stCondLst>
                                  <p:childTnLst>
                                    <p:set>
                                      <p:cBhvr>
                                        <p:cTn id="39" dur="1" fill="hold">
                                          <p:stCondLst>
                                            <p:cond delay="0"/>
                                          </p:stCondLst>
                                        </p:cTn>
                                        <p:tgtEl>
                                          <p:spTgt spid="20">
                                            <p:txEl>
                                              <p:pRg st="0" end="0"/>
                                            </p:txEl>
                                          </p:spTgt>
                                        </p:tgtEl>
                                        <p:attrNameLst>
                                          <p:attrName>style.visibility</p:attrName>
                                        </p:attrNameLst>
                                      </p:cBhvr>
                                      <p:to>
                                        <p:strVal val="visible"/>
                                      </p:to>
                                    </p:set>
                                    <p:anim calcmode="lin" valueType="num">
                                      <p:cBhvr additive="base">
                                        <p:cTn id="40" dur="500" fill="hold"/>
                                        <p:tgtEl>
                                          <p:spTgt spid="20">
                                            <p:txEl>
                                              <p:pRg st="0" end="0"/>
                                            </p:txEl>
                                          </p:spTgt>
                                        </p:tgtEl>
                                        <p:attrNameLst>
                                          <p:attrName>ppt_x</p:attrName>
                                        </p:attrNameLst>
                                      </p:cBhvr>
                                      <p:tavLst>
                                        <p:tav tm="0">
                                          <p:val>
                                            <p:strVal val="#ppt_x"/>
                                          </p:val>
                                        </p:tav>
                                        <p:tav tm="100000">
                                          <p:val>
                                            <p:strVal val="#ppt_x"/>
                                          </p:val>
                                        </p:tav>
                                      </p:tavLst>
                                    </p:anim>
                                    <p:anim calcmode="lin" valueType="num">
                                      <p:cBhvr additive="base">
                                        <p:cTn id="41" dur="500" fill="hold"/>
                                        <p:tgtEl>
                                          <p:spTgt spid="20">
                                            <p:txEl>
                                              <p:pRg st="0" end="0"/>
                                            </p:txEl>
                                          </p:spTgt>
                                        </p:tgtEl>
                                        <p:attrNameLst>
                                          <p:attrName>ppt_y</p:attrName>
                                        </p:attrNameLst>
                                      </p:cBhvr>
                                      <p:tavLst>
                                        <p:tav tm="0">
                                          <p:val>
                                            <p:strVal val="1+#ppt_h/2"/>
                                          </p:val>
                                        </p:tav>
                                        <p:tav tm="100000">
                                          <p:val>
                                            <p:strVal val="#ppt_y"/>
                                          </p:val>
                                        </p:tav>
                                      </p:tavLst>
                                    </p:anim>
                                  </p:childTnLst>
                                </p:cTn>
                              </p:par>
                              <p:par>
                                <p:cTn id="42" presetID="2" presetClass="entr" presetSubtype="4" fill="hold" grpId="0" nodeType="withEffect">
                                  <p:stCondLst>
                                    <p:cond delay="0"/>
                                  </p:stCondLst>
                                  <p:childTnLst>
                                    <p:set>
                                      <p:cBhvr>
                                        <p:cTn id="43" dur="1" fill="hold">
                                          <p:stCondLst>
                                            <p:cond delay="0"/>
                                          </p:stCondLst>
                                        </p:cTn>
                                        <p:tgtEl>
                                          <p:spTgt spid="2"/>
                                        </p:tgtEl>
                                        <p:attrNameLst>
                                          <p:attrName>style.visibility</p:attrName>
                                        </p:attrNameLst>
                                      </p:cBhvr>
                                      <p:to>
                                        <p:strVal val="visible"/>
                                      </p:to>
                                    </p:set>
                                    <p:anim calcmode="lin" valueType="num">
                                      <p:cBhvr additive="base">
                                        <p:cTn id="44" dur="500" fill="hold"/>
                                        <p:tgtEl>
                                          <p:spTgt spid="2"/>
                                        </p:tgtEl>
                                        <p:attrNameLst>
                                          <p:attrName>ppt_x</p:attrName>
                                        </p:attrNameLst>
                                      </p:cBhvr>
                                      <p:tavLst>
                                        <p:tav tm="0">
                                          <p:val>
                                            <p:strVal val="#ppt_x"/>
                                          </p:val>
                                        </p:tav>
                                        <p:tav tm="100000">
                                          <p:val>
                                            <p:strVal val="#ppt_x"/>
                                          </p:val>
                                        </p:tav>
                                      </p:tavLst>
                                    </p:anim>
                                    <p:anim calcmode="lin" valueType="num">
                                      <p:cBhvr additive="base">
                                        <p:cTn id="45" dur="500" fill="hold"/>
                                        <p:tgtEl>
                                          <p:spTgt spid="2"/>
                                        </p:tgtEl>
                                        <p:attrNameLst>
                                          <p:attrName>ppt_y</p:attrName>
                                        </p:attrNameLst>
                                      </p:cBhvr>
                                      <p:tavLst>
                                        <p:tav tm="0">
                                          <p:val>
                                            <p:strVal val="1+#ppt_h/2"/>
                                          </p:val>
                                        </p:tav>
                                        <p:tav tm="100000">
                                          <p:val>
                                            <p:strVal val="#ppt_y"/>
                                          </p:val>
                                        </p:tav>
                                      </p:tavLst>
                                    </p:anim>
                                  </p:childTnLst>
                                </p:cTn>
                              </p:par>
                              <p:par>
                                <p:cTn id="46" presetID="2" presetClass="entr" presetSubtype="4" fill="hold" grpId="0" nodeType="withEffect">
                                  <p:stCondLst>
                                    <p:cond delay="0"/>
                                  </p:stCondLst>
                                  <p:childTnLst>
                                    <p:set>
                                      <p:cBhvr>
                                        <p:cTn id="47" dur="1" fill="hold">
                                          <p:stCondLst>
                                            <p:cond delay="0"/>
                                          </p:stCondLst>
                                        </p:cTn>
                                        <p:tgtEl>
                                          <p:spTgt spid="23"/>
                                        </p:tgtEl>
                                        <p:attrNameLst>
                                          <p:attrName>style.visibility</p:attrName>
                                        </p:attrNameLst>
                                      </p:cBhvr>
                                      <p:to>
                                        <p:strVal val="visible"/>
                                      </p:to>
                                    </p:set>
                                    <p:anim calcmode="lin" valueType="num">
                                      <p:cBhvr additive="base">
                                        <p:cTn id="48" dur="500" fill="hold"/>
                                        <p:tgtEl>
                                          <p:spTgt spid="23"/>
                                        </p:tgtEl>
                                        <p:attrNameLst>
                                          <p:attrName>ppt_x</p:attrName>
                                        </p:attrNameLst>
                                      </p:cBhvr>
                                      <p:tavLst>
                                        <p:tav tm="0">
                                          <p:val>
                                            <p:strVal val="#ppt_x"/>
                                          </p:val>
                                        </p:tav>
                                        <p:tav tm="100000">
                                          <p:val>
                                            <p:strVal val="#ppt_x"/>
                                          </p:val>
                                        </p:tav>
                                      </p:tavLst>
                                    </p:anim>
                                    <p:anim calcmode="lin" valueType="num">
                                      <p:cBhvr additive="base">
                                        <p:cTn id="49" dur="500" fill="hold"/>
                                        <p:tgtEl>
                                          <p:spTgt spid="2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20" grpId="0" uiExpand="1" build="p" animBg="1"/>
      <p:bldP spid="23" grpId="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O:\Kd2\ECB\Beratung\Direct Marketing\Euro 5 und 10 und 20 Euro School ppt\Praese Material\Neu 2015 Freisteller\Seite2 (2).png"/>
          <p:cNvPicPr>
            <a:picLocks noChangeAspect="1" noChangeArrowheads="1"/>
          </p:cNvPicPr>
          <p:nvPr/>
        </p:nvPicPr>
        <p:blipFill rotWithShape="1">
          <a:blip r:embed="rId3">
            <a:extLst>
              <a:ext uri="{28A0092B-C50C-407E-A947-70E740481C1C}">
                <a14:useLocalDpi xmlns:a14="http://schemas.microsoft.com/office/drawing/2010/main" val="0"/>
              </a:ext>
            </a:extLst>
          </a:blip>
          <a:srcRect t="-1" r="232" b="-2087"/>
          <a:stretch/>
        </p:blipFill>
        <p:spPr bwMode="auto">
          <a:xfrm>
            <a:off x="7092280" y="908720"/>
            <a:ext cx="2048120" cy="4677948"/>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Box 18"/>
          <p:cNvSpPr txBox="1"/>
          <p:nvPr/>
        </p:nvSpPr>
        <p:spPr>
          <a:xfrm>
            <a:off x="1187928" y="3783965"/>
            <a:ext cx="25704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a:solidFill>
                  <a:srgbClr val="000099"/>
                </a:solidFill>
              </a:rPr>
              <a:t>Renaissance</a:t>
            </a:r>
          </a:p>
        </p:txBody>
      </p:sp>
      <p:sp>
        <p:nvSpPr>
          <p:cNvPr id="20" name="TextBox 19"/>
          <p:cNvSpPr txBox="1"/>
          <p:nvPr/>
        </p:nvSpPr>
        <p:spPr>
          <a:xfrm>
            <a:off x="338849" y="6244777"/>
            <a:ext cx="25704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err="1">
                <a:solidFill>
                  <a:srgbClr val="000099"/>
                </a:solidFill>
              </a:rPr>
              <a:t>Barok</a:t>
            </a:r>
            <a:endParaRPr lang="en-GB" sz="1600" b="1" dirty="0">
              <a:solidFill>
                <a:srgbClr val="000099"/>
              </a:solidFill>
            </a:endParaRPr>
          </a:p>
        </p:txBody>
      </p:sp>
      <p:sp>
        <p:nvSpPr>
          <p:cNvPr id="21" name="TextBox 20"/>
          <p:cNvSpPr txBox="1"/>
          <p:nvPr/>
        </p:nvSpPr>
        <p:spPr>
          <a:xfrm>
            <a:off x="3196876" y="6246225"/>
            <a:ext cx="25704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nl-NL" sz="1600" b="1" dirty="0">
                <a:solidFill>
                  <a:srgbClr val="000099"/>
                </a:solidFill>
              </a:rPr>
              <a:t>19e </a:t>
            </a:r>
            <a:r>
              <a:rPr lang="nl-NL" sz="1600" b="1" dirty="0" smtClean="0">
                <a:solidFill>
                  <a:srgbClr val="000099"/>
                </a:solidFill>
              </a:rPr>
              <a:t>eeuw </a:t>
            </a:r>
            <a:r>
              <a:rPr lang="nl-NL" sz="1600" b="1" dirty="0">
                <a:solidFill>
                  <a:srgbClr val="000099"/>
                </a:solidFill>
              </a:rPr>
              <a:t>– i</a:t>
            </a:r>
            <a:r>
              <a:rPr lang="nl-NL" sz="1600" b="1" dirty="0" smtClean="0">
                <a:solidFill>
                  <a:srgbClr val="000099"/>
                </a:solidFill>
              </a:rPr>
              <a:t>jzer </a:t>
            </a:r>
            <a:r>
              <a:rPr lang="nl-NL" sz="1600" b="1" dirty="0">
                <a:solidFill>
                  <a:srgbClr val="000099"/>
                </a:solidFill>
              </a:rPr>
              <a:t>en glas</a:t>
            </a:r>
          </a:p>
        </p:txBody>
      </p:sp>
      <p:sp>
        <p:nvSpPr>
          <p:cNvPr id="26" name="TextBox 25"/>
          <p:cNvSpPr txBox="1"/>
          <p:nvPr/>
        </p:nvSpPr>
        <p:spPr>
          <a:xfrm>
            <a:off x="6142459" y="6244777"/>
            <a:ext cx="2570400" cy="338554"/>
          </a:xfrm>
          <a:prstGeom prst="rect">
            <a:avLst/>
          </a:prstGeom>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a:r>
              <a:rPr lang="en-GB" sz="1600" b="1" dirty="0">
                <a:solidFill>
                  <a:srgbClr val="000099"/>
                </a:solidFill>
              </a:rPr>
              <a:t>20e </a:t>
            </a:r>
            <a:r>
              <a:rPr lang="en-GB" sz="1600" b="1" dirty="0" err="1" smtClean="0">
                <a:solidFill>
                  <a:srgbClr val="000099"/>
                </a:solidFill>
              </a:rPr>
              <a:t>eeuw</a:t>
            </a:r>
            <a:endParaRPr lang="en-GB" sz="1600" b="1" dirty="0">
              <a:solidFill>
                <a:srgbClr val="000099"/>
              </a:solidFill>
            </a:endParaRPr>
          </a:p>
        </p:txBody>
      </p:sp>
      <p:sp>
        <p:nvSpPr>
          <p:cNvPr id="22" name="Text Box 3"/>
          <p:cNvSpPr txBox="1">
            <a:spLocks noChangeArrowheads="1"/>
          </p:cNvSpPr>
          <p:nvPr/>
        </p:nvSpPr>
        <p:spPr bwMode="auto">
          <a:xfrm>
            <a:off x="0" y="180000"/>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n-lt"/>
              </a:rPr>
              <a:t> De </a:t>
            </a:r>
            <a:r>
              <a:rPr lang="fr-FR" altLang="de-DE" sz="4000" b="1" dirty="0" err="1">
                <a:solidFill>
                  <a:srgbClr val="000099"/>
                </a:solidFill>
                <a:latin typeface="+mn-lt"/>
              </a:rPr>
              <a:t>eurobankbiljetten</a:t>
            </a:r>
            <a:r>
              <a:rPr lang="fr-FR" altLang="de-DE" sz="4000" b="1" dirty="0">
                <a:solidFill>
                  <a:srgbClr val="000099"/>
                </a:solidFill>
                <a:latin typeface="+mn-lt"/>
              </a:rPr>
              <a:t> </a:t>
            </a:r>
          </a:p>
        </p:txBody>
      </p:sp>
      <p:pic>
        <p:nvPicPr>
          <p:cNvPr id="24" name="Picture 11" descr="E:\Sprechblase Kopie.pn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211960" y="908721"/>
            <a:ext cx="3391067" cy="1152128"/>
          </a:xfrm>
          <a:prstGeom prst="rect">
            <a:avLst/>
          </a:prstGeom>
          <a:noFill/>
          <a:ln>
            <a:noFill/>
          </a:ln>
          <a:effectLst>
            <a:outerShdw blurRad="50800" dist="38100" dir="16200000"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Rechteck 7"/>
          <p:cNvSpPr/>
          <p:nvPr/>
        </p:nvSpPr>
        <p:spPr>
          <a:xfrm>
            <a:off x="4499992" y="1137518"/>
            <a:ext cx="2583373" cy="646331"/>
          </a:xfrm>
          <a:prstGeom prst="rect">
            <a:avLst/>
          </a:prstGeom>
        </p:spPr>
        <p:txBody>
          <a:bodyPr wrap="square">
            <a:spAutoFit/>
          </a:bodyPr>
          <a:lstStyle/>
          <a:p>
            <a:pPr algn="ctr"/>
            <a:r>
              <a:rPr lang="nl-NL" b="1" dirty="0">
                <a:solidFill>
                  <a:srgbClr val="000099"/>
                </a:solidFill>
                <a:latin typeface="+mn-lt"/>
              </a:rPr>
              <a:t>Zij tonen ramen, poorten en bruggen </a:t>
            </a:r>
          </a:p>
        </p:txBody>
      </p:sp>
      <p:pic>
        <p:nvPicPr>
          <p:cNvPr id="3075" name="Picture 3" descr="O:\Kd2\ECB\Beratung\Direct Marketing\Euro 5 und 10 und 20 Euro School ppt\Praese Material\Bills jpegs\50euro_fr_ES1_Specimen_RGB_72dpi.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0763" y="2029642"/>
            <a:ext cx="2917326"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6" name="Picture 4" descr="O:\Kd2\ECB\Beratung\Direct Marketing\Euro 5 und 10 und 20 Euro School ppt\Praese Material\Bills jpegs\100euro_fr_ES1_Specimen_RGB_72dpi.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0763" y="4668154"/>
            <a:ext cx="259505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7" name="Picture 5" descr="O:\Kd2\ECB\Beratung\Direct Marketing\Euro 5 und 10 und 20 Euro School ppt\Praese Material\Bills jpegs\200euro_fr_ES1_Specimen_RGB_72dpi.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117769" y="4668154"/>
            <a:ext cx="2692174"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3078" name="Picture 6" descr="O:\Kd2\ECB\Beratung\Direct Marketing\Euro 5 und 10 und 20 Euro School ppt\Praese Material\Bills jpegs\500euro_fr_ES1_Specimen_RGB_72dpi.jp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012160" y="4668154"/>
            <a:ext cx="2813793" cy="1440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026" name="Picture 2" descr="C:\Users\User\Desktop\Bilder_Istock_2608\iStock_000020952948_Large.jpg"/>
          <p:cNvPicPr>
            <a:picLocks noChangeAspect="1" noChangeArrowheads="1"/>
          </p:cNvPicPr>
          <p:nvPr/>
        </p:nvPicPr>
        <p:blipFill rotWithShape="1">
          <a:blip r:embed="rId9" cstate="print">
            <a:extLst>
              <a:ext uri="{28A0092B-C50C-407E-A947-70E740481C1C}">
                <a14:useLocalDpi xmlns:a14="http://schemas.microsoft.com/office/drawing/2010/main" val="0"/>
              </a:ext>
            </a:extLst>
          </a:blip>
          <a:srcRect t="15498"/>
          <a:stretch/>
        </p:blipFill>
        <p:spPr bwMode="auto">
          <a:xfrm>
            <a:off x="3600894" y="2043354"/>
            <a:ext cx="1264782" cy="1601669"/>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8"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4</a:t>
            </a:fld>
            <a:endParaRPr lang="fr-FR" dirty="0">
              <a:solidFill>
                <a:srgbClr val="000099"/>
              </a:solidFill>
            </a:endParaRPr>
          </a:p>
        </p:txBody>
      </p:sp>
    </p:spTree>
    <p:extLst>
      <p:ext uri="{BB962C8B-B14F-4D97-AF65-F5344CB8AC3E}">
        <p14:creationId xmlns:p14="http://schemas.microsoft.com/office/powerpoint/2010/main" val="5239231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2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2" presetClass="entr" presetSubtype="8" fill="hold" nodeType="clickEffect">
                                  <p:stCondLst>
                                    <p:cond delay="0"/>
                                  </p:stCondLst>
                                  <p:childTnLst>
                                    <p:set>
                                      <p:cBhvr>
                                        <p:cTn id="10" dur="1" fill="hold">
                                          <p:stCondLst>
                                            <p:cond delay="0"/>
                                          </p:stCondLst>
                                        </p:cTn>
                                        <p:tgtEl>
                                          <p:spTgt spid="3075"/>
                                        </p:tgtEl>
                                        <p:attrNameLst>
                                          <p:attrName>style.visibility</p:attrName>
                                        </p:attrNameLst>
                                      </p:cBhvr>
                                      <p:to>
                                        <p:strVal val="visible"/>
                                      </p:to>
                                    </p:set>
                                    <p:anim calcmode="lin" valueType="num">
                                      <p:cBhvr additive="base">
                                        <p:cTn id="11" dur="500" fill="hold"/>
                                        <p:tgtEl>
                                          <p:spTgt spid="3075"/>
                                        </p:tgtEl>
                                        <p:attrNameLst>
                                          <p:attrName>ppt_x</p:attrName>
                                        </p:attrNameLst>
                                      </p:cBhvr>
                                      <p:tavLst>
                                        <p:tav tm="0">
                                          <p:val>
                                            <p:strVal val="0-#ppt_w/2"/>
                                          </p:val>
                                        </p:tav>
                                        <p:tav tm="100000">
                                          <p:val>
                                            <p:strVal val="#ppt_x"/>
                                          </p:val>
                                        </p:tav>
                                      </p:tavLst>
                                    </p:anim>
                                    <p:anim calcmode="lin" valueType="num">
                                      <p:cBhvr additive="base">
                                        <p:cTn id="12" dur="500" fill="hold"/>
                                        <p:tgtEl>
                                          <p:spTgt spid="3075"/>
                                        </p:tgtEl>
                                        <p:attrNameLst>
                                          <p:attrName>ppt_y</p:attrName>
                                        </p:attrNameLst>
                                      </p:cBhvr>
                                      <p:tavLst>
                                        <p:tav tm="0">
                                          <p:val>
                                            <p:strVal val="#ppt_y"/>
                                          </p:val>
                                        </p:tav>
                                        <p:tav tm="100000">
                                          <p:val>
                                            <p:strVal val="#ppt_y"/>
                                          </p:val>
                                        </p:tav>
                                      </p:tavLst>
                                    </p:anim>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19"/>
                                        </p:tgtEl>
                                        <p:attrNameLst>
                                          <p:attrName>style.visibility</p:attrName>
                                        </p:attrNameLst>
                                      </p:cBhvr>
                                      <p:to>
                                        <p:strVal val="visible"/>
                                      </p:to>
                                    </p:set>
                                    <p:anim calcmode="lin" valueType="num">
                                      <p:cBhvr additive="base">
                                        <p:cTn id="17" dur="500" fill="hold"/>
                                        <p:tgtEl>
                                          <p:spTgt spid="19"/>
                                        </p:tgtEl>
                                        <p:attrNameLst>
                                          <p:attrName>ppt_x</p:attrName>
                                        </p:attrNameLst>
                                      </p:cBhvr>
                                      <p:tavLst>
                                        <p:tav tm="0">
                                          <p:val>
                                            <p:strVal val="#ppt_x"/>
                                          </p:val>
                                        </p:tav>
                                        <p:tav tm="100000">
                                          <p:val>
                                            <p:strVal val="#ppt_x"/>
                                          </p:val>
                                        </p:tav>
                                      </p:tavLst>
                                    </p:anim>
                                    <p:anim calcmode="lin" valueType="num">
                                      <p:cBhvr additive="base">
                                        <p:cTn id="18" dur="500" fill="hold"/>
                                        <p:tgtEl>
                                          <p:spTgt spid="19"/>
                                        </p:tgtEl>
                                        <p:attrNameLst>
                                          <p:attrName>ppt_y</p:attrName>
                                        </p:attrNameLst>
                                      </p:cBhvr>
                                      <p:tavLst>
                                        <p:tav tm="0">
                                          <p:val>
                                            <p:strVal val="1+#ppt_h/2"/>
                                          </p:val>
                                        </p:tav>
                                        <p:tav tm="100000">
                                          <p:val>
                                            <p:strVal val="#ppt_y"/>
                                          </p:val>
                                        </p:tav>
                                      </p:tavLst>
                                    </p:anim>
                                  </p:childTnLst>
                                </p:cTn>
                              </p:par>
                            </p:childTnLst>
                          </p:cTn>
                        </p:par>
                      </p:childTnLst>
                    </p:cTn>
                  </p:par>
                  <p:par>
                    <p:cTn id="19" fill="hold">
                      <p:stCondLst>
                        <p:cond delay="indefinite"/>
                      </p:stCondLst>
                      <p:childTnLst>
                        <p:par>
                          <p:cTn id="20" fill="hold">
                            <p:stCondLst>
                              <p:cond delay="0"/>
                            </p:stCondLst>
                            <p:childTnLst>
                              <p:par>
                                <p:cTn id="21" presetID="2" presetClass="entr" presetSubtype="4" fill="hold" nodeType="clickEffect">
                                  <p:stCondLst>
                                    <p:cond delay="0"/>
                                  </p:stCondLst>
                                  <p:childTnLst>
                                    <p:set>
                                      <p:cBhvr>
                                        <p:cTn id="22" dur="1" fill="hold">
                                          <p:stCondLst>
                                            <p:cond delay="0"/>
                                          </p:stCondLst>
                                        </p:cTn>
                                        <p:tgtEl>
                                          <p:spTgt spid="3076"/>
                                        </p:tgtEl>
                                        <p:attrNameLst>
                                          <p:attrName>style.visibility</p:attrName>
                                        </p:attrNameLst>
                                      </p:cBhvr>
                                      <p:to>
                                        <p:strVal val="visible"/>
                                      </p:to>
                                    </p:set>
                                    <p:anim calcmode="lin" valueType="num">
                                      <p:cBhvr additive="base">
                                        <p:cTn id="23" dur="500" fill="hold"/>
                                        <p:tgtEl>
                                          <p:spTgt spid="3076"/>
                                        </p:tgtEl>
                                        <p:attrNameLst>
                                          <p:attrName>ppt_x</p:attrName>
                                        </p:attrNameLst>
                                      </p:cBhvr>
                                      <p:tavLst>
                                        <p:tav tm="0">
                                          <p:val>
                                            <p:strVal val="#ppt_x"/>
                                          </p:val>
                                        </p:tav>
                                        <p:tav tm="100000">
                                          <p:val>
                                            <p:strVal val="#ppt_x"/>
                                          </p:val>
                                        </p:tav>
                                      </p:tavLst>
                                    </p:anim>
                                    <p:anim calcmode="lin" valueType="num">
                                      <p:cBhvr additive="base">
                                        <p:cTn id="24" dur="500" fill="hold"/>
                                        <p:tgtEl>
                                          <p:spTgt spid="3076"/>
                                        </p:tgtEl>
                                        <p:attrNameLst>
                                          <p:attrName>ppt_y</p:attrName>
                                        </p:attrNameLst>
                                      </p:cBhvr>
                                      <p:tavLst>
                                        <p:tav tm="0">
                                          <p:val>
                                            <p:strVal val="1+#ppt_h/2"/>
                                          </p:val>
                                        </p:tav>
                                        <p:tav tm="100000">
                                          <p:val>
                                            <p:strVal val="#ppt_y"/>
                                          </p:val>
                                        </p:tav>
                                      </p:tavLst>
                                    </p:anim>
                                  </p:childTnLst>
                                </p:cTn>
                              </p:par>
                              <p:par>
                                <p:cTn id="25" presetID="2" presetClass="entr" presetSubtype="4" fill="hold" nodeType="withEffect">
                                  <p:stCondLst>
                                    <p:cond delay="0"/>
                                  </p:stCondLst>
                                  <p:childTnLst>
                                    <p:set>
                                      <p:cBhvr>
                                        <p:cTn id="26" dur="1" fill="hold">
                                          <p:stCondLst>
                                            <p:cond delay="0"/>
                                          </p:stCondLst>
                                        </p:cTn>
                                        <p:tgtEl>
                                          <p:spTgt spid="3077"/>
                                        </p:tgtEl>
                                        <p:attrNameLst>
                                          <p:attrName>style.visibility</p:attrName>
                                        </p:attrNameLst>
                                      </p:cBhvr>
                                      <p:to>
                                        <p:strVal val="visible"/>
                                      </p:to>
                                    </p:set>
                                    <p:anim calcmode="lin" valueType="num">
                                      <p:cBhvr additive="base">
                                        <p:cTn id="27" dur="500" fill="hold"/>
                                        <p:tgtEl>
                                          <p:spTgt spid="3077"/>
                                        </p:tgtEl>
                                        <p:attrNameLst>
                                          <p:attrName>ppt_x</p:attrName>
                                        </p:attrNameLst>
                                      </p:cBhvr>
                                      <p:tavLst>
                                        <p:tav tm="0">
                                          <p:val>
                                            <p:strVal val="#ppt_x"/>
                                          </p:val>
                                        </p:tav>
                                        <p:tav tm="100000">
                                          <p:val>
                                            <p:strVal val="#ppt_x"/>
                                          </p:val>
                                        </p:tav>
                                      </p:tavLst>
                                    </p:anim>
                                    <p:anim calcmode="lin" valueType="num">
                                      <p:cBhvr additive="base">
                                        <p:cTn id="28" dur="500" fill="hold"/>
                                        <p:tgtEl>
                                          <p:spTgt spid="3077"/>
                                        </p:tgtEl>
                                        <p:attrNameLst>
                                          <p:attrName>ppt_y</p:attrName>
                                        </p:attrNameLst>
                                      </p:cBhvr>
                                      <p:tavLst>
                                        <p:tav tm="0">
                                          <p:val>
                                            <p:strVal val="1+#ppt_h/2"/>
                                          </p:val>
                                        </p:tav>
                                        <p:tav tm="100000">
                                          <p:val>
                                            <p:strVal val="#ppt_y"/>
                                          </p:val>
                                        </p:tav>
                                      </p:tavLst>
                                    </p:anim>
                                  </p:childTnLst>
                                </p:cTn>
                              </p:par>
                              <p:par>
                                <p:cTn id="29" presetID="2" presetClass="entr" presetSubtype="4" fill="hold" nodeType="withEffect">
                                  <p:stCondLst>
                                    <p:cond delay="0"/>
                                  </p:stCondLst>
                                  <p:childTnLst>
                                    <p:set>
                                      <p:cBhvr>
                                        <p:cTn id="30" dur="1" fill="hold">
                                          <p:stCondLst>
                                            <p:cond delay="0"/>
                                          </p:stCondLst>
                                        </p:cTn>
                                        <p:tgtEl>
                                          <p:spTgt spid="3078"/>
                                        </p:tgtEl>
                                        <p:attrNameLst>
                                          <p:attrName>style.visibility</p:attrName>
                                        </p:attrNameLst>
                                      </p:cBhvr>
                                      <p:to>
                                        <p:strVal val="visible"/>
                                      </p:to>
                                    </p:set>
                                    <p:anim calcmode="lin" valueType="num">
                                      <p:cBhvr additive="base">
                                        <p:cTn id="31" dur="500" fill="hold"/>
                                        <p:tgtEl>
                                          <p:spTgt spid="3078"/>
                                        </p:tgtEl>
                                        <p:attrNameLst>
                                          <p:attrName>ppt_x</p:attrName>
                                        </p:attrNameLst>
                                      </p:cBhvr>
                                      <p:tavLst>
                                        <p:tav tm="0">
                                          <p:val>
                                            <p:strVal val="#ppt_x"/>
                                          </p:val>
                                        </p:tav>
                                        <p:tav tm="100000">
                                          <p:val>
                                            <p:strVal val="#ppt_x"/>
                                          </p:val>
                                        </p:tav>
                                      </p:tavLst>
                                    </p:anim>
                                    <p:anim calcmode="lin" valueType="num">
                                      <p:cBhvr additive="base">
                                        <p:cTn id="32" dur="500" fill="hold"/>
                                        <p:tgtEl>
                                          <p:spTgt spid="3078"/>
                                        </p:tgtEl>
                                        <p:attrNameLst>
                                          <p:attrName>ppt_y</p:attrName>
                                        </p:attrNameLst>
                                      </p:cBhvr>
                                      <p:tavLst>
                                        <p:tav tm="0">
                                          <p:val>
                                            <p:strVal val="1+#ppt_h/2"/>
                                          </p:val>
                                        </p:tav>
                                        <p:tav tm="100000">
                                          <p:val>
                                            <p:strVal val="#ppt_y"/>
                                          </p:val>
                                        </p:tav>
                                      </p:tavLst>
                                    </p:anim>
                                  </p:childTnLst>
                                </p:cTn>
                              </p:par>
                            </p:childTnLst>
                          </p:cTn>
                        </p:par>
                      </p:childTnLst>
                    </p:cTn>
                  </p:par>
                  <p:par>
                    <p:cTn id="33" fill="hold">
                      <p:stCondLst>
                        <p:cond delay="indefinite"/>
                      </p:stCondLst>
                      <p:childTnLst>
                        <p:par>
                          <p:cTn id="34" fill="hold">
                            <p:stCondLst>
                              <p:cond delay="0"/>
                            </p:stCondLst>
                            <p:childTnLst>
                              <p:par>
                                <p:cTn id="35" presetID="2" presetClass="entr" presetSubtype="4" fill="hold" grpId="0" nodeType="clickEffect">
                                  <p:stCondLst>
                                    <p:cond delay="0"/>
                                  </p:stCondLst>
                                  <p:childTnLst>
                                    <p:set>
                                      <p:cBhvr>
                                        <p:cTn id="36" dur="1" fill="hold">
                                          <p:stCondLst>
                                            <p:cond delay="0"/>
                                          </p:stCondLst>
                                        </p:cTn>
                                        <p:tgtEl>
                                          <p:spTgt spid="20"/>
                                        </p:tgtEl>
                                        <p:attrNameLst>
                                          <p:attrName>style.visibility</p:attrName>
                                        </p:attrNameLst>
                                      </p:cBhvr>
                                      <p:to>
                                        <p:strVal val="visible"/>
                                      </p:to>
                                    </p:set>
                                    <p:anim calcmode="lin" valueType="num">
                                      <p:cBhvr additive="base">
                                        <p:cTn id="37" dur="500" fill="hold"/>
                                        <p:tgtEl>
                                          <p:spTgt spid="20"/>
                                        </p:tgtEl>
                                        <p:attrNameLst>
                                          <p:attrName>ppt_x</p:attrName>
                                        </p:attrNameLst>
                                      </p:cBhvr>
                                      <p:tavLst>
                                        <p:tav tm="0">
                                          <p:val>
                                            <p:strVal val="#ppt_x"/>
                                          </p:val>
                                        </p:tav>
                                        <p:tav tm="100000">
                                          <p:val>
                                            <p:strVal val="#ppt_x"/>
                                          </p:val>
                                        </p:tav>
                                      </p:tavLst>
                                    </p:anim>
                                    <p:anim calcmode="lin" valueType="num">
                                      <p:cBhvr additive="base">
                                        <p:cTn id="38" dur="500" fill="hold"/>
                                        <p:tgtEl>
                                          <p:spTgt spid="20"/>
                                        </p:tgtEl>
                                        <p:attrNameLst>
                                          <p:attrName>ppt_y</p:attrName>
                                        </p:attrNameLst>
                                      </p:cBhvr>
                                      <p:tavLst>
                                        <p:tav tm="0">
                                          <p:val>
                                            <p:strVal val="1+#ppt_h/2"/>
                                          </p:val>
                                        </p:tav>
                                        <p:tav tm="100000">
                                          <p:val>
                                            <p:strVal val="#ppt_y"/>
                                          </p:val>
                                        </p:tav>
                                      </p:tavLst>
                                    </p:anim>
                                  </p:childTnLst>
                                </p:cTn>
                              </p:par>
                            </p:childTnLst>
                          </p:cTn>
                        </p:par>
                      </p:childTnLst>
                    </p:cTn>
                  </p:par>
                  <p:par>
                    <p:cTn id="39" fill="hold">
                      <p:stCondLst>
                        <p:cond delay="indefinite"/>
                      </p:stCondLst>
                      <p:childTnLst>
                        <p:par>
                          <p:cTn id="40" fill="hold">
                            <p:stCondLst>
                              <p:cond delay="0"/>
                            </p:stCondLst>
                            <p:childTnLst>
                              <p:par>
                                <p:cTn id="41" presetID="2" presetClass="entr" presetSubtype="4" fill="hold" grpId="0" nodeType="clickEffect">
                                  <p:stCondLst>
                                    <p:cond delay="0"/>
                                  </p:stCondLst>
                                  <p:childTnLst>
                                    <p:set>
                                      <p:cBhvr>
                                        <p:cTn id="42" dur="1" fill="hold">
                                          <p:stCondLst>
                                            <p:cond delay="0"/>
                                          </p:stCondLst>
                                        </p:cTn>
                                        <p:tgtEl>
                                          <p:spTgt spid="21"/>
                                        </p:tgtEl>
                                        <p:attrNameLst>
                                          <p:attrName>style.visibility</p:attrName>
                                        </p:attrNameLst>
                                      </p:cBhvr>
                                      <p:to>
                                        <p:strVal val="visible"/>
                                      </p:to>
                                    </p:set>
                                    <p:anim calcmode="lin" valueType="num">
                                      <p:cBhvr additive="base">
                                        <p:cTn id="43" dur="500" fill="hold"/>
                                        <p:tgtEl>
                                          <p:spTgt spid="21"/>
                                        </p:tgtEl>
                                        <p:attrNameLst>
                                          <p:attrName>ppt_x</p:attrName>
                                        </p:attrNameLst>
                                      </p:cBhvr>
                                      <p:tavLst>
                                        <p:tav tm="0">
                                          <p:val>
                                            <p:strVal val="#ppt_x"/>
                                          </p:val>
                                        </p:tav>
                                        <p:tav tm="100000">
                                          <p:val>
                                            <p:strVal val="#ppt_x"/>
                                          </p:val>
                                        </p:tav>
                                      </p:tavLst>
                                    </p:anim>
                                    <p:anim calcmode="lin" valueType="num">
                                      <p:cBhvr additive="base">
                                        <p:cTn id="44" dur="500" fill="hold"/>
                                        <p:tgtEl>
                                          <p:spTgt spid="21"/>
                                        </p:tgtEl>
                                        <p:attrNameLst>
                                          <p:attrName>ppt_y</p:attrName>
                                        </p:attrNameLst>
                                      </p:cBhvr>
                                      <p:tavLst>
                                        <p:tav tm="0">
                                          <p:val>
                                            <p:strVal val="1+#ppt_h/2"/>
                                          </p:val>
                                        </p:tav>
                                        <p:tav tm="100000">
                                          <p:val>
                                            <p:strVal val="#ppt_y"/>
                                          </p:val>
                                        </p:tav>
                                      </p:tavLst>
                                    </p:anim>
                                  </p:childTnLst>
                                </p:cTn>
                              </p:par>
                            </p:childTnLst>
                          </p:cTn>
                        </p:par>
                      </p:childTnLst>
                    </p:cTn>
                  </p:par>
                  <p:par>
                    <p:cTn id="45" fill="hold">
                      <p:stCondLst>
                        <p:cond delay="indefinite"/>
                      </p:stCondLst>
                      <p:childTnLst>
                        <p:par>
                          <p:cTn id="46" fill="hold">
                            <p:stCondLst>
                              <p:cond delay="0"/>
                            </p:stCondLst>
                            <p:childTnLst>
                              <p:par>
                                <p:cTn id="47" presetID="2" presetClass="entr" presetSubtype="4" fill="hold" grpId="0" nodeType="clickEffect">
                                  <p:stCondLst>
                                    <p:cond delay="0"/>
                                  </p:stCondLst>
                                  <p:childTnLst>
                                    <p:set>
                                      <p:cBhvr>
                                        <p:cTn id="48" dur="1" fill="hold">
                                          <p:stCondLst>
                                            <p:cond delay="0"/>
                                          </p:stCondLst>
                                        </p:cTn>
                                        <p:tgtEl>
                                          <p:spTgt spid="26"/>
                                        </p:tgtEl>
                                        <p:attrNameLst>
                                          <p:attrName>style.visibility</p:attrName>
                                        </p:attrNameLst>
                                      </p:cBhvr>
                                      <p:to>
                                        <p:strVal val="visible"/>
                                      </p:to>
                                    </p:set>
                                    <p:anim calcmode="lin" valueType="num">
                                      <p:cBhvr additive="base">
                                        <p:cTn id="49" dur="500" fill="hold"/>
                                        <p:tgtEl>
                                          <p:spTgt spid="26"/>
                                        </p:tgtEl>
                                        <p:attrNameLst>
                                          <p:attrName>ppt_x</p:attrName>
                                        </p:attrNameLst>
                                      </p:cBhvr>
                                      <p:tavLst>
                                        <p:tav tm="0">
                                          <p:val>
                                            <p:strVal val="#ppt_x"/>
                                          </p:val>
                                        </p:tav>
                                        <p:tav tm="100000">
                                          <p:val>
                                            <p:strVal val="#ppt_x"/>
                                          </p:val>
                                        </p:tav>
                                      </p:tavLst>
                                    </p:anim>
                                    <p:anim calcmode="lin" valueType="num">
                                      <p:cBhvr additive="base">
                                        <p:cTn id="50" dur="500" fill="hold"/>
                                        <p:tgtEl>
                                          <p:spTgt spid="2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0" grpId="0" animBg="1"/>
      <p:bldP spid="21" grpId="0" animBg="1"/>
      <p:bldP spid="26"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 name="Text Box 16"/>
          <p:cNvSpPr txBox="1">
            <a:spLocks noChangeArrowheads="1"/>
          </p:cNvSpPr>
          <p:nvPr/>
        </p:nvSpPr>
        <p:spPr bwMode="auto">
          <a:xfrm>
            <a:off x="1476024" y="3977999"/>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indent="-200025" algn="ctr">
              <a:lnSpc>
                <a:spcPct val="90000"/>
              </a:lnSpc>
              <a:buClr>
                <a:srgbClr val="FF9900"/>
              </a:buClr>
              <a:buSzPct val="205000"/>
            </a:pPr>
            <a:r>
              <a:rPr lang="nl-NL" sz="1600" b="1" dirty="0">
                <a:solidFill>
                  <a:srgbClr val="000099"/>
                </a:solidFill>
                <a:latin typeface="+mn-lt"/>
              </a:rPr>
              <a:t>De bruggen staan symbool voor de communicatie tussen de mensen in Europa en tussen Europa en de rest van de wereld</a:t>
            </a:r>
          </a:p>
        </p:txBody>
      </p:sp>
      <p:sp>
        <p:nvSpPr>
          <p:cNvPr id="11"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n-lt"/>
              </a:rPr>
              <a:t> De </a:t>
            </a:r>
            <a:r>
              <a:rPr lang="fr-FR" altLang="de-DE" sz="4000" b="1" dirty="0" err="1">
                <a:solidFill>
                  <a:srgbClr val="000099"/>
                </a:solidFill>
                <a:latin typeface="+mn-lt"/>
              </a:rPr>
              <a:t>eurobankbiljetten</a:t>
            </a:r>
            <a:r>
              <a:rPr lang="fr-FR" altLang="de-DE" sz="4000" b="1" dirty="0">
                <a:solidFill>
                  <a:srgbClr val="000099"/>
                </a:solidFill>
                <a:latin typeface="+mn-lt"/>
              </a:rPr>
              <a:t> </a:t>
            </a:r>
          </a:p>
        </p:txBody>
      </p:sp>
      <p:grpSp>
        <p:nvGrpSpPr>
          <p:cNvPr id="3" name="Gruppieren 2"/>
          <p:cNvGrpSpPr/>
          <p:nvPr/>
        </p:nvGrpSpPr>
        <p:grpSpPr>
          <a:xfrm>
            <a:off x="5652488" y="1412776"/>
            <a:ext cx="3312000" cy="979200"/>
            <a:chOff x="5436096" y="1412776"/>
            <a:chExt cx="3312000" cy="979200"/>
          </a:xfrm>
        </p:grpSpPr>
        <p:sp>
          <p:nvSpPr>
            <p:cNvPr id="23" name="Text Box 21"/>
            <p:cNvSpPr txBox="1">
              <a:spLocks noChangeArrowheads="1"/>
            </p:cNvSpPr>
            <p:nvPr/>
          </p:nvSpPr>
          <p:spPr bwMode="auto">
            <a:xfrm>
              <a:off x="5436096" y="1412776"/>
              <a:ext cx="3312000" cy="9792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marL="342900" indent="-342900" eaLnBrk="0" hangingPunct="0">
                <a:defRPr>
                  <a:solidFill>
                    <a:schemeClr val="tx1"/>
                  </a:solidFill>
                  <a:latin typeface="Arial" charset="0"/>
                </a:defRPr>
              </a:lvl1pPr>
              <a:lvl2pPr marL="381000" indent="-19050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nSpc>
                  <a:spcPct val="90000"/>
                </a:lnSpc>
                <a:spcBef>
                  <a:spcPct val="20000"/>
                </a:spcBef>
                <a:buClr>
                  <a:srgbClr val="FF9900"/>
                </a:buClr>
                <a:buSzPct val="205000"/>
              </a:pPr>
              <a:r>
                <a:rPr lang="en-IE" altLang="de-DE" dirty="0">
                  <a:solidFill>
                    <a:srgbClr val="000099"/>
                  </a:solidFill>
                  <a:latin typeface="+mn-lt"/>
                </a:rPr>
                <a:t>   </a:t>
              </a:r>
            </a:p>
          </p:txBody>
        </p:sp>
        <p:sp>
          <p:nvSpPr>
            <p:cNvPr id="4" name="Rechteck 3"/>
            <p:cNvSpPr/>
            <p:nvPr/>
          </p:nvSpPr>
          <p:spPr>
            <a:xfrm>
              <a:off x="5436096" y="1484784"/>
              <a:ext cx="3311975" cy="830997"/>
            </a:xfrm>
            <a:prstGeom prst="rect">
              <a:avLst/>
            </a:prstGeom>
          </p:spPr>
          <p:txBody>
            <a:bodyPr wrap="square" anchor="ctr" anchorCtr="0">
              <a:noAutofit/>
            </a:bodyPr>
            <a:lstStyle/>
            <a:p>
              <a:pPr algn="ctr">
                <a:lnSpc>
                  <a:spcPct val="90000"/>
                </a:lnSpc>
              </a:pPr>
              <a:r>
                <a:rPr lang="nl-NL" altLang="de-DE" sz="1600" b="1" dirty="0">
                  <a:solidFill>
                    <a:srgbClr val="000099"/>
                  </a:solidFill>
                  <a:latin typeface="+mn-lt"/>
                </a:rPr>
                <a:t>De ramen en poorten staan symbool voor de Europese geest van openheid en samenwerking</a:t>
              </a:r>
            </a:p>
          </p:txBody>
        </p:sp>
      </p:grpSp>
      <p:pic>
        <p:nvPicPr>
          <p:cNvPr id="17" name="Picture 2" descr="O:\Kd2\ECB\Beratung\Direct Marketing\Euro 5 und 10 und 20 Euro School ppt\Praese Material\Bilder\ECB_20euro_Full Banknote_back_5787_Specimen.jpg"/>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l="15416" r="55255" b="63407"/>
          <a:stretch/>
        </p:blipFill>
        <p:spPr bwMode="auto">
          <a:xfrm>
            <a:off x="3376229" y="5229201"/>
            <a:ext cx="1130471" cy="762173"/>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8" name="Picture 2" descr="O:\Kd2\ECB\Beratung\Direct Marketing\Euro 5 und 10 und 20 Euro School ppt\Praese Material\Bills jpegs\ECB_20euro_Full Banknote_front_5777_Specimen.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08422" y="1412776"/>
            <a:ext cx="4075546"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4099" name="Picture 3" descr="O:\Kd2\ECB\Beratung\Direct Marketing\Euro 5 und 10 und 20 Euro School ppt\Praese Material\Bills jpegs\ECB_20euro_Full Banknote_back_5787_Specimen.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864524" y="3975540"/>
            <a:ext cx="4093421" cy="21960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pic>
        <p:nvPicPr>
          <p:cNvPr id="12" name="Picture 2" descr="E:\ECB_20euro_Full Banknote_front_5777_Specimen.jp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4572000" y="1750512"/>
            <a:ext cx="765750" cy="1231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3"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5</a:t>
            </a:fld>
            <a:endParaRPr lang="fr-FR" dirty="0">
              <a:solidFill>
                <a:srgbClr val="000099"/>
              </a:solidFill>
            </a:endParaRPr>
          </a:p>
        </p:txBody>
      </p:sp>
    </p:spTree>
    <p:extLst>
      <p:ext uri="{BB962C8B-B14F-4D97-AF65-F5344CB8AC3E}">
        <p14:creationId xmlns:p14="http://schemas.microsoft.com/office/powerpoint/2010/main" val="1052163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mph" presetSubtype="0" fill="hold" nodeType="clickEffect">
                                  <p:stCondLst>
                                    <p:cond delay="0"/>
                                  </p:stCondLst>
                                  <p:childTnLst>
                                    <p:animScale>
                                      <p:cBhvr>
                                        <p:cTn id="6" dur="2000" fill="hold"/>
                                        <p:tgtEl>
                                          <p:spTgt spid="12"/>
                                        </p:tgtEl>
                                      </p:cBhvr>
                                      <p:by x="150000" y="150000"/>
                                    </p:animScale>
                                  </p:childTnLst>
                                </p:cTn>
                              </p:par>
                            </p:childTnLst>
                          </p:cTn>
                        </p:par>
                      </p:childTnLst>
                    </p:cTn>
                  </p:par>
                  <p:par>
                    <p:cTn id="7" fill="hold">
                      <p:stCondLst>
                        <p:cond delay="indefinite"/>
                      </p:stCondLst>
                      <p:childTnLst>
                        <p:par>
                          <p:cTn id="8" fill="hold">
                            <p:stCondLst>
                              <p:cond delay="0"/>
                            </p:stCondLst>
                            <p:childTnLst>
                              <p:par>
                                <p:cTn id="9" presetID="6" presetClass="emph" presetSubtype="0" fill="hold" nodeType="clickEffect">
                                  <p:stCondLst>
                                    <p:cond delay="0"/>
                                  </p:stCondLst>
                                  <p:childTnLst>
                                    <p:animScale>
                                      <p:cBhvr>
                                        <p:cTn id="10" dur="2000" fill="hold"/>
                                        <p:tgtEl>
                                          <p:spTgt spid="17"/>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2" descr="E:\ECB_20euro_Portrait watermark_front_transmission_5003.jpg"/>
          <p:cNvPicPr>
            <a:picLocks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6235540" y="3068960"/>
            <a:ext cx="2340000" cy="2520000"/>
          </a:xfrm>
          <a:prstGeom prst="rect">
            <a:avLst/>
          </a:prstGeom>
          <a:noFill/>
          <a:ln w="19050">
            <a:solidFill>
              <a:schemeClr val="bg1"/>
            </a:solidFill>
          </a:ln>
          <a:effectLst>
            <a:softEdge rad="0"/>
          </a:effectLst>
          <a:extLst>
            <a:ext uri="{909E8E84-426E-40DD-AFC4-6F175D3DCCD1}">
              <a14:hiddenFill xmlns:a14="http://schemas.microsoft.com/office/drawing/2010/main">
                <a:solidFill>
                  <a:srgbClr val="FFFFFF"/>
                </a:solidFill>
              </a14:hiddenFill>
            </a:ext>
          </a:extLst>
        </p:spPr>
      </p:pic>
      <p:pic>
        <p:nvPicPr>
          <p:cNvPr id="4" name="Content Placeholder 3" descr="http://www.new-euro-banknotes.eu/var/storage/images/media/images/vase_mytheuropa/434901-15-eng-GB/Vase_mythEuropa.jpg"/>
          <p:cNvPicPr>
            <a:picLocks noGrp="1"/>
          </p:cNvPicPr>
          <p:nvPr>
            <p:ph idx="1"/>
          </p:nvPr>
        </p:nvPicPr>
        <p:blipFill rotWithShape="1">
          <a:blip r:embed="rId4">
            <a:extLst>
              <a:ext uri="{28A0092B-C50C-407E-A947-70E740481C1C}">
                <a14:useLocalDpi xmlns:a14="http://schemas.microsoft.com/office/drawing/2010/main" val="0"/>
              </a:ext>
            </a:extLst>
          </a:blip>
          <a:srcRect l="20342" b="52185"/>
          <a:stretch/>
        </p:blipFill>
        <p:spPr bwMode="auto">
          <a:xfrm>
            <a:off x="3563888" y="3078485"/>
            <a:ext cx="2340000" cy="2520000"/>
          </a:xfrm>
          <a:prstGeom prst="rect">
            <a:avLst/>
          </a:prstGeom>
          <a:noFill/>
          <a:ln w="19050">
            <a:solidFill>
              <a:schemeClr val="bg1"/>
            </a:solidFill>
          </a:ln>
          <a:effectLst>
            <a:softEdge rad="0"/>
          </a:effectLst>
        </p:spPr>
      </p:pic>
      <p:sp>
        <p:nvSpPr>
          <p:cNvPr id="9" name="TextBox 8"/>
          <p:cNvSpPr txBox="1"/>
          <p:nvPr/>
        </p:nvSpPr>
        <p:spPr>
          <a:xfrm>
            <a:off x="6228184" y="5718016"/>
            <a:ext cx="2340000" cy="984885"/>
          </a:xfrm>
          <a:prstGeom prst="rect">
            <a:avLst/>
          </a:prstGeom>
          <a:solidFill>
            <a:schemeClr val="bg1"/>
          </a:solidFill>
          <a:ln>
            <a:solidFill>
              <a:srgbClr val="000099"/>
            </a:solidFill>
          </a:ln>
        </p:spPr>
        <p:style>
          <a:lnRef idx="2">
            <a:schemeClr val="accent2"/>
          </a:lnRef>
          <a:fillRef idx="1">
            <a:schemeClr val="lt1"/>
          </a:fillRef>
          <a:effectRef idx="0">
            <a:schemeClr val="accent2"/>
          </a:effectRef>
          <a:fontRef idx="minor">
            <a:schemeClr val="dk1"/>
          </a:fontRef>
        </p:style>
        <p:txBody>
          <a:bodyPr wrap="square" rtlCol="0">
            <a:spAutoFit/>
          </a:bodyPr>
          <a:lstStyle/>
          <a:p>
            <a:pPr algn="ctr" eaLnBrk="0" hangingPunct="0">
              <a:spcBef>
                <a:spcPct val="20000"/>
              </a:spcBef>
            </a:pPr>
            <a:r>
              <a:rPr lang="nl-NL" sz="1450" b="1" kern="0" dirty="0">
                <a:solidFill>
                  <a:srgbClr val="000099"/>
                </a:solidFill>
              </a:rPr>
              <a:t>Europa is onderdeel van de echtheidskenmerken van de nieuwe bankbiljetten </a:t>
            </a:r>
            <a:endParaRPr lang="en-GB" sz="1450" b="1" kern="0" dirty="0">
              <a:solidFill>
                <a:srgbClr val="000099"/>
              </a:solidFill>
            </a:endParaRPr>
          </a:p>
        </p:txBody>
      </p:sp>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en-GB" altLang="de-DE" sz="4000" b="1" dirty="0" smtClean="0">
                <a:solidFill>
                  <a:srgbClr val="000099"/>
                </a:solidFill>
                <a:latin typeface="+mn-lt"/>
              </a:rPr>
              <a:t>Europa</a:t>
            </a:r>
            <a:endParaRPr lang="en-GB" altLang="de-DE" sz="4000" b="1" dirty="0">
              <a:solidFill>
                <a:srgbClr val="000099"/>
              </a:solidFill>
              <a:latin typeface="+mn-lt"/>
              <a:ea typeface="+mj-ea"/>
              <a:cs typeface="+mj-cs"/>
            </a:endParaRPr>
          </a:p>
        </p:txBody>
      </p:sp>
      <p:pic>
        <p:nvPicPr>
          <p:cNvPr id="13" name="Picture 7" descr="D:\_Bilder_fuer_Praese\Sprechblase.png"/>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2254918" y="973851"/>
            <a:ext cx="3829250" cy="1951093"/>
          </a:xfrm>
          <a:prstGeom prst="rect">
            <a:avLst/>
          </a:prstGeom>
          <a:noFill/>
          <a:ln>
            <a:noFill/>
          </a:ln>
          <a:effectLst>
            <a:outerShdw blurRad="50800" dist="38100" dir="16200000" rotWithShape="0">
              <a:prstClr val="black">
                <a:alpha val="40000"/>
              </a:prstClr>
            </a:outerShdw>
          </a:effectLst>
          <a:scene3d>
            <a:camera prst="orthographicFront">
              <a:rot lat="0" lon="0" rev="0"/>
            </a:camera>
            <a:lightRig rig="threePt" dir="t"/>
          </a:scene3d>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4" name="Rechteck 13"/>
          <p:cNvSpPr/>
          <p:nvPr/>
        </p:nvSpPr>
        <p:spPr>
          <a:xfrm>
            <a:off x="2867107" y="1201112"/>
            <a:ext cx="3001037" cy="1477328"/>
          </a:xfrm>
          <a:prstGeom prst="rect">
            <a:avLst/>
          </a:prstGeom>
        </p:spPr>
        <p:txBody>
          <a:bodyPr wrap="square">
            <a:spAutoFit/>
          </a:bodyPr>
          <a:lstStyle/>
          <a:p>
            <a:pPr algn="ctr"/>
            <a:r>
              <a:rPr lang="nl-NL" sz="1500" b="1" dirty="0">
                <a:solidFill>
                  <a:srgbClr val="000099"/>
                </a:solidFill>
                <a:latin typeface="+mn-lt"/>
              </a:rPr>
              <a:t>Hallo! </a:t>
            </a:r>
          </a:p>
          <a:p>
            <a:pPr algn="ctr"/>
            <a:r>
              <a:rPr lang="nl-NL" sz="1500" b="1" dirty="0">
                <a:solidFill>
                  <a:srgbClr val="000099"/>
                </a:solidFill>
                <a:latin typeface="+mn-lt"/>
              </a:rPr>
              <a:t>Mijn naam is Europa. </a:t>
            </a:r>
          </a:p>
          <a:p>
            <a:pPr algn="ctr"/>
            <a:r>
              <a:rPr lang="nl-NL" sz="1500" b="1" dirty="0">
                <a:solidFill>
                  <a:srgbClr val="000099"/>
                </a:solidFill>
                <a:latin typeface="+mn-lt"/>
              </a:rPr>
              <a:t>Ik ben een prinses uit de Griekse mythologie. </a:t>
            </a:r>
          </a:p>
          <a:p>
            <a:pPr algn="ctr"/>
            <a:r>
              <a:rPr lang="nl-NL" sz="1500" b="1" dirty="0">
                <a:solidFill>
                  <a:srgbClr val="000099"/>
                </a:solidFill>
                <a:latin typeface="+mn-lt"/>
              </a:rPr>
              <a:t>Ik heb mijn naam aan het continent gegeven</a:t>
            </a:r>
          </a:p>
        </p:txBody>
      </p:sp>
      <p:pic>
        <p:nvPicPr>
          <p:cNvPr id="11" name="Picture 2"/>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7030" y="1772816"/>
            <a:ext cx="2937693" cy="3528392"/>
          </a:xfrm>
          <a:prstGeom prst="rect">
            <a:avLst/>
          </a:prstGeom>
          <a:noFill/>
          <a:ln>
            <a:noFill/>
          </a:ln>
          <a:effectLst>
            <a:glow rad="889000">
              <a:schemeClr val="accent1">
                <a:alpha val="40000"/>
              </a:schemeClr>
            </a:glow>
            <a:outerShdw blurRad="812800" dist="35921" sx="98000" sy="98000" algn="ctr" rotWithShape="0">
              <a:srgbClr val="D9D9D9">
                <a:alpha val="52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6"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6</a:t>
            </a:fld>
            <a:endParaRPr lang="fr-FR" dirty="0">
              <a:solidFill>
                <a:srgbClr val="000099"/>
              </a:solidFill>
            </a:endParaRPr>
          </a:p>
        </p:txBody>
      </p:sp>
      <p:sp>
        <p:nvSpPr>
          <p:cNvPr id="5" name="Rechteck 4"/>
          <p:cNvSpPr/>
          <p:nvPr/>
        </p:nvSpPr>
        <p:spPr>
          <a:xfrm>
            <a:off x="3563888" y="5718016"/>
            <a:ext cx="2340000" cy="1015200"/>
          </a:xfrm>
          <a:prstGeom prst="rect">
            <a:avLst/>
          </a:prstGeom>
          <a:solidFill>
            <a:schemeClr val="bg1"/>
          </a:solidFill>
          <a:ln>
            <a:solidFill>
              <a:srgbClr val="000099"/>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de-DE"/>
          </a:p>
        </p:txBody>
      </p:sp>
      <p:sp>
        <p:nvSpPr>
          <p:cNvPr id="3" name="Textfeld 2"/>
          <p:cNvSpPr txBox="1"/>
          <p:nvPr/>
        </p:nvSpPr>
        <p:spPr>
          <a:xfrm>
            <a:off x="3653768" y="5971346"/>
            <a:ext cx="2160240" cy="553998"/>
          </a:xfrm>
          <a:prstGeom prst="rect">
            <a:avLst/>
          </a:prstGeom>
          <a:noFill/>
        </p:spPr>
        <p:txBody>
          <a:bodyPr wrap="square" rtlCol="0">
            <a:spAutoFit/>
          </a:bodyPr>
          <a:lstStyle/>
          <a:p>
            <a:pPr marL="0" indent="0" algn="ctr">
              <a:buFontTx/>
              <a:buNone/>
            </a:pPr>
            <a:r>
              <a:rPr lang="nl-NL" sz="1450" b="1" kern="0" dirty="0">
                <a:solidFill>
                  <a:srgbClr val="000099"/>
                </a:solidFill>
                <a:latin typeface="+mn-lt"/>
              </a:rPr>
              <a:t>Griekse vaas met Europa, het Louvre</a:t>
            </a:r>
          </a:p>
        </p:txBody>
      </p:sp>
    </p:spTree>
    <p:extLst>
      <p:ext uri="{BB962C8B-B14F-4D97-AF65-F5344CB8AC3E}">
        <p14:creationId xmlns:p14="http://schemas.microsoft.com/office/powerpoint/2010/main" val="11167099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6" presetClass="emph" presetSubtype="0" fill="hold" nodeType="clickEffect">
                                  <p:stCondLst>
                                    <p:cond delay="0"/>
                                  </p:stCondLst>
                                  <p:childTnLst>
                                    <p:animEffect transition="out" filter="fade">
                                      <p:cBhvr>
                                        <p:cTn id="6" dur="1000" tmFilter="0, 0; .2, .5; .8, .5; 1, 0"/>
                                        <p:tgtEl>
                                          <p:spTgt spid="4"/>
                                        </p:tgtEl>
                                      </p:cBhvr>
                                    </p:animEffect>
                                    <p:animScale>
                                      <p:cBhvr>
                                        <p:cTn id="7" dur="500" autoRev="1" fill="hold"/>
                                        <p:tgtEl>
                                          <p:spTgt spid="4"/>
                                        </p:tgtEl>
                                      </p:cBhvr>
                                      <p:by x="105000" y="105000"/>
                                    </p:animScale>
                                  </p:childTnLst>
                                </p:cTn>
                              </p:par>
                            </p:childTnLst>
                          </p:cTn>
                        </p:par>
                      </p:childTnLst>
                    </p:cTn>
                  </p:par>
                  <p:par>
                    <p:cTn id="8" fill="hold">
                      <p:stCondLst>
                        <p:cond delay="indefinite"/>
                      </p:stCondLst>
                      <p:childTnLst>
                        <p:par>
                          <p:cTn id="9" fill="hold">
                            <p:stCondLst>
                              <p:cond delay="0"/>
                            </p:stCondLst>
                            <p:childTnLst>
                              <p:par>
                                <p:cTn id="10" presetID="26" presetClass="emph" presetSubtype="0" fill="hold" nodeType="clickEffect">
                                  <p:stCondLst>
                                    <p:cond delay="0"/>
                                  </p:stCondLst>
                                  <p:childTnLst>
                                    <p:animEffect transition="out" filter="fade">
                                      <p:cBhvr>
                                        <p:cTn id="11" dur="1000" tmFilter="0, 0; .2, .5; .8, .5; 1, 0"/>
                                        <p:tgtEl>
                                          <p:spTgt spid="15"/>
                                        </p:tgtEl>
                                      </p:cBhvr>
                                    </p:animEffect>
                                    <p:animScale>
                                      <p:cBhvr>
                                        <p:cTn id="12" dur="500" autoRev="1" fill="hold"/>
                                        <p:tgtEl>
                                          <p:spTgt spid="15"/>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8" name="Gruppieren 7"/>
          <p:cNvGrpSpPr/>
          <p:nvPr/>
        </p:nvGrpSpPr>
        <p:grpSpPr>
          <a:xfrm>
            <a:off x="4546283" y="1427616"/>
            <a:ext cx="1560747" cy="1551014"/>
            <a:chOff x="4546283" y="1427616"/>
            <a:chExt cx="1560747" cy="1551014"/>
          </a:xfrm>
          <a:effectLst>
            <a:outerShdw blurRad="50800" dist="38100" dir="16200000" algn="ctr" rotWithShape="0">
              <a:srgbClr val="000000">
                <a:alpha val="40000"/>
              </a:srgbClr>
            </a:outerShdw>
          </a:effectLst>
        </p:grpSpPr>
        <p:pic>
          <p:nvPicPr>
            <p:cNvPr id="20" name="Picture 4" descr="O:\Kd2\ECB\Beratung\Direct Marketing\Euro 5 und 10 und 20 Euro School ppt\Praese Material\Neu 2015 Freisteller\Sprechblase.png"/>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1103732">
              <a:off x="4546283" y="1427616"/>
              <a:ext cx="1560747" cy="1551014"/>
            </a:xfrm>
            <a:prstGeom prst="rect">
              <a:avLst/>
            </a:prstGeom>
            <a:noFill/>
            <a:extLst>
              <a:ext uri="{909E8E84-426E-40DD-AFC4-6F175D3DCCD1}">
                <a14:hiddenFill xmlns:a14="http://schemas.microsoft.com/office/drawing/2010/main">
                  <a:solidFill>
                    <a:srgbClr val="FFFFFF"/>
                  </a:solidFill>
                </a14:hiddenFill>
              </a:ext>
            </a:extLst>
          </p:spPr>
        </p:pic>
        <p:sp>
          <p:nvSpPr>
            <p:cNvPr id="3" name="Rechteck 2"/>
            <p:cNvSpPr/>
            <p:nvPr/>
          </p:nvSpPr>
          <p:spPr>
            <a:xfrm>
              <a:off x="4951339" y="1809510"/>
              <a:ext cx="1085379" cy="369332"/>
            </a:xfrm>
            <a:prstGeom prst="rect">
              <a:avLst/>
            </a:prstGeom>
          </p:spPr>
          <p:txBody>
            <a:bodyPr wrap="square">
              <a:spAutoFit/>
            </a:bodyPr>
            <a:lstStyle/>
            <a:p>
              <a:pPr algn="ctr"/>
              <a:r>
                <a:rPr lang="en-GB" b="1" dirty="0" err="1">
                  <a:solidFill>
                    <a:srgbClr val="000099"/>
                  </a:solidFill>
                  <a:latin typeface="+mn-lt"/>
                </a:rPr>
                <a:t>kijk</a:t>
              </a:r>
              <a:r>
                <a:rPr lang="en-GB" b="1" dirty="0">
                  <a:solidFill>
                    <a:srgbClr val="000099"/>
                  </a:solidFill>
                  <a:latin typeface="+mn-lt"/>
                </a:rPr>
                <a:t>...</a:t>
              </a:r>
            </a:p>
          </p:txBody>
        </p:sp>
      </p:grpSp>
      <p:pic>
        <p:nvPicPr>
          <p:cNvPr id="5122" name="Picture 2" descr="O:\Kd2\ECB\Beratung\Direct Marketing\Euro 5 und 10 und 20 Euro School ppt\Praese Material\Neu 2015 Freisteller\Seite8_Anna.png"/>
          <p:cNvPicPr>
            <a:picLocks noChangeAspect="1" noChangeArrowheads="1"/>
          </p:cNvPicPr>
          <p:nvPr/>
        </p:nvPicPr>
        <p:blipFill rotWithShape="1">
          <a:blip r:embed="rId4">
            <a:extLst>
              <a:ext uri="{28A0092B-C50C-407E-A947-70E740481C1C}">
                <a14:useLocalDpi xmlns:a14="http://schemas.microsoft.com/office/drawing/2010/main" val="0"/>
              </a:ext>
            </a:extLst>
          </a:blip>
          <a:srcRect b="12659"/>
          <a:stretch/>
        </p:blipFill>
        <p:spPr bwMode="auto">
          <a:xfrm>
            <a:off x="35496" y="1989239"/>
            <a:ext cx="2337401" cy="3815911"/>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123" name="Picture 3" descr="O:\Kd2\ECB\Beratung\Direct Marketing\Euro 5 und 10 und 20 Euro School ppt\Praese Material\Neu 2015 Freisteller\Seite9_Alex.png"/>
          <p:cNvPicPr>
            <a:picLocks noChangeAspect="1" noChangeArrowheads="1"/>
          </p:cNvPicPr>
          <p:nvPr/>
        </p:nvPicPr>
        <p:blipFill rotWithShape="1">
          <a:blip r:embed="rId5">
            <a:extLst>
              <a:ext uri="{28A0092B-C50C-407E-A947-70E740481C1C}">
                <a14:useLocalDpi xmlns:a14="http://schemas.microsoft.com/office/drawing/2010/main" val="0"/>
              </a:ext>
            </a:extLst>
          </a:blip>
          <a:srcRect b="19136"/>
          <a:stretch/>
        </p:blipFill>
        <p:spPr bwMode="auto">
          <a:xfrm>
            <a:off x="2771800" y="1799263"/>
            <a:ext cx="3031793" cy="4005887"/>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8" name="Text Box 43"/>
          <p:cNvSpPr txBox="1">
            <a:spLocks noChangeArrowheads="1"/>
          </p:cNvSpPr>
          <p:nvPr/>
        </p:nvSpPr>
        <p:spPr bwMode="auto">
          <a:xfrm>
            <a:off x="3427329" y="5809625"/>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GB" altLang="de-DE" sz="4000" b="1" dirty="0" err="1">
                <a:solidFill>
                  <a:srgbClr val="000099"/>
                </a:solidFill>
                <a:latin typeface="+mn-lt"/>
              </a:rPr>
              <a:t>Kijk</a:t>
            </a:r>
            <a:endParaRPr lang="en-GB" altLang="de-DE" sz="4000" b="1" dirty="0">
              <a:solidFill>
                <a:srgbClr val="000099"/>
              </a:solidFill>
              <a:latin typeface="+mn-lt"/>
            </a:endParaRPr>
          </a:p>
        </p:txBody>
      </p:sp>
      <p:sp>
        <p:nvSpPr>
          <p:cNvPr id="9220" name="Text Box 45"/>
          <p:cNvSpPr txBox="1">
            <a:spLocks noChangeArrowheads="1"/>
          </p:cNvSpPr>
          <p:nvPr/>
        </p:nvSpPr>
        <p:spPr bwMode="auto">
          <a:xfrm>
            <a:off x="395536" y="5809738"/>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en-US" altLang="de-DE" sz="4000" b="1" dirty="0" err="1">
                <a:solidFill>
                  <a:srgbClr val="000099"/>
                </a:solidFill>
                <a:latin typeface="+mn-lt"/>
              </a:rPr>
              <a:t>Voel</a:t>
            </a:r>
            <a:endParaRPr lang="en-US" altLang="de-DE" sz="4000" b="1" dirty="0">
              <a:solidFill>
                <a:srgbClr val="000099"/>
              </a:solidFill>
              <a:latin typeface="+mn-lt"/>
            </a:endParaRPr>
          </a:p>
        </p:txBody>
      </p:sp>
      <p:sp>
        <p:nvSpPr>
          <p:cNvPr id="16" name="Text Box 3"/>
          <p:cNvSpPr txBox="1">
            <a:spLocks noChangeArrowheads="1"/>
          </p:cNvSpPr>
          <p:nvPr/>
        </p:nvSpPr>
        <p:spPr bwMode="auto">
          <a:xfrm>
            <a:off x="0" y="179388"/>
            <a:ext cx="9144000" cy="1200329"/>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ts val="0"/>
              </a:spcBef>
            </a:pPr>
            <a:r>
              <a:rPr lang="fr-FR" altLang="de-DE" sz="3600" b="1" cap="small" dirty="0" smtClean="0">
                <a:solidFill>
                  <a:srgbClr val="000099"/>
                </a:solidFill>
                <a:latin typeface="+mn-lt"/>
              </a:rPr>
              <a:t> </a:t>
            </a:r>
            <a:r>
              <a:rPr lang="en-GB" altLang="de-DE" sz="3600" b="1" dirty="0">
                <a:solidFill>
                  <a:srgbClr val="000099"/>
                </a:solidFill>
                <a:latin typeface="+mn-lt"/>
              </a:rPr>
              <a:t>Hoe </a:t>
            </a:r>
            <a:r>
              <a:rPr lang="en-GB" altLang="de-DE" sz="3600" b="1" dirty="0" err="1">
                <a:solidFill>
                  <a:srgbClr val="000099"/>
                </a:solidFill>
                <a:latin typeface="+mn-lt"/>
              </a:rPr>
              <a:t>weet</a:t>
            </a:r>
            <a:r>
              <a:rPr lang="en-GB" altLang="de-DE" sz="3600" b="1" dirty="0">
                <a:solidFill>
                  <a:srgbClr val="000099"/>
                </a:solidFill>
                <a:latin typeface="+mn-lt"/>
              </a:rPr>
              <a:t> je </a:t>
            </a:r>
            <a:r>
              <a:rPr lang="en-GB" altLang="de-DE" sz="3600" b="1" dirty="0" err="1">
                <a:solidFill>
                  <a:srgbClr val="000099"/>
                </a:solidFill>
                <a:latin typeface="+mn-lt"/>
              </a:rPr>
              <a:t>dat</a:t>
            </a:r>
            <a:r>
              <a:rPr lang="en-GB" altLang="de-DE" sz="3600" b="1" dirty="0">
                <a:solidFill>
                  <a:srgbClr val="000099"/>
                </a:solidFill>
                <a:latin typeface="+mn-lt"/>
              </a:rPr>
              <a:t> </a:t>
            </a:r>
          </a:p>
          <a:p>
            <a:pPr algn="ctr" eaLnBrk="1" hangingPunct="1">
              <a:spcBef>
                <a:spcPts val="0"/>
              </a:spcBef>
            </a:pPr>
            <a:r>
              <a:rPr lang="en-GB" altLang="de-DE" sz="3600" b="1" dirty="0">
                <a:solidFill>
                  <a:srgbClr val="000099"/>
                </a:solidFill>
                <a:latin typeface="+mn-lt"/>
              </a:rPr>
              <a:t>de </a:t>
            </a:r>
            <a:r>
              <a:rPr lang="en-GB" altLang="de-DE" sz="3600" b="1" dirty="0" err="1">
                <a:solidFill>
                  <a:srgbClr val="000099"/>
                </a:solidFill>
                <a:latin typeface="+mn-lt"/>
              </a:rPr>
              <a:t>bankbiljetten</a:t>
            </a:r>
            <a:r>
              <a:rPr lang="en-GB" altLang="de-DE" sz="3600" b="1" dirty="0">
                <a:solidFill>
                  <a:srgbClr val="000099"/>
                </a:solidFill>
                <a:latin typeface="+mn-lt"/>
              </a:rPr>
              <a:t> </a:t>
            </a:r>
            <a:r>
              <a:rPr lang="en-GB" altLang="de-DE" sz="3600" b="1" dirty="0" err="1">
                <a:solidFill>
                  <a:srgbClr val="000099"/>
                </a:solidFill>
                <a:latin typeface="+mn-lt"/>
              </a:rPr>
              <a:t>echt</a:t>
            </a:r>
            <a:r>
              <a:rPr lang="en-GB" altLang="de-DE" sz="3600" b="1" dirty="0">
                <a:solidFill>
                  <a:srgbClr val="000099"/>
                </a:solidFill>
                <a:latin typeface="+mn-lt"/>
              </a:rPr>
              <a:t> </a:t>
            </a:r>
            <a:r>
              <a:rPr lang="en-GB" altLang="de-DE" sz="3600" b="1" dirty="0" err="1">
                <a:solidFill>
                  <a:srgbClr val="000099"/>
                </a:solidFill>
                <a:latin typeface="+mn-lt"/>
              </a:rPr>
              <a:t>zijn</a:t>
            </a:r>
            <a:r>
              <a:rPr lang="en-GB" altLang="de-DE" sz="3600" b="1" dirty="0">
                <a:solidFill>
                  <a:srgbClr val="000099"/>
                </a:solidFill>
                <a:latin typeface="+mn-lt"/>
              </a:rPr>
              <a:t>? </a:t>
            </a:r>
            <a:endParaRPr lang="nl-NL" altLang="de-DE" sz="3600" b="1" dirty="0">
              <a:solidFill>
                <a:srgbClr val="000099"/>
              </a:solidFill>
              <a:latin typeface="+mn-lt"/>
            </a:endParaRPr>
          </a:p>
        </p:txBody>
      </p:sp>
      <p:grpSp>
        <p:nvGrpSpPr>
          <p:cNvPr id="4" name="Gruppieren 3"/>
          <p:cNvGrpSpPr/>
          <p:nvPr/>
        </p:nvGrpSpPr>
        <p:grpSpPr>
          <a:xfrm>
            <a:off x="1657492" y="1508640"/>
            <a:ext cx="1660063" cy="1542493"/>
            <a:chOff x="1657492" y="1508640"/>
            <a:chExt cx="1660063" cy="1542493"/>
          </a:xfrm>
          <a:effectLst>
            <a:outerShdw blurRad="50800" dist="38100" dir="16200000" algn="ctr" rotWithShape="0">
              <a:srgbClr val="000000">
                <a:alpha val="40000"/>
              </a:srgbClr>
            </a:outerShdw>
          </a:effectLst>
        </p:grpSpPr>
        <p:pic>
          <p:nvPicPr>
            <p:cNvPr id="17" name="Picture 4" descr="O:\Kd2\ECB\Beratung\Direct Marketing\Euro 5 und 10 und 20 Euro School ppt\Praese Material\Neu 2015 Freisteller\Sprechblase.png"/>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rot="21103732">
              <a:off x="1657492" y="1508640"/>
              <a:ext cx="1660063" cy="1542493"/>
            </a:xfrm>
            <a:prstGeom prst="rect">
              <a:avLst/>
            </a:prstGeom>
            <a:noFill/>
            <a:extLst>
              <a:ext uri="{909E8E84-426E-40DD-AFC4-6F175D3DCCD1}">
                <a14:hiddenFill xmlns:a14="http://schemas.microsoft.com/office/drawing/2010/main">
                  <a:solidFill>
                    <a:srgbClr val="FFFFFF"/>
                  </a:solidFill>
                </a14:hiddenFill>
              </a:ext>
            </a:extLst>
          </p:spPr>
        </p:pic>
        <p:sp>
          <p:nvSpPr>
            <p:cNvPr id="2" name="Rechteck 1"/>
            <p:cNvSpPr/>
            <p:nvPr/>
          </p:nvSpPr>
          <p:spPr>
            <a:xfrm>
              <a:off x="1873024" y="1628800"/>
              <a:ext cx="1402832" cy="923330"/>
            </a:xfrm>
            <a:prstGeom prst="rect">
              <a:avLst/>
            </a:prstGeom>
          </p:spPr>
          <p:txBody>
            <a:bodyPr wrap="square">
              <a:spAutoFit/>
            </a:bodyPr>
            <a:lstStyle/>
            <a:p>
              <a:pPr algn="ctr"/>
              <a:r>
                <a:rPr lang="en-GB" b="1" dirty="0">
                  <a:solidFill>
                    <a:srgbClr val="000099"/>
                  </a:solidFill>
                  <a:latin typeface="+mn-lt"/>
                </a:rPr>
                <a:t>Het is </a:t>
              </a:r>
              <a:r>
                <a:rPr lang="en-GB" b="1" dirty="0" err="1">
                  <a:solidFill>
                    <a:srgbClr val="000099"/>
                  </a:solidFill>
                  <a:latin typeface="+mn-lt"/>
                </a:rPr>
                <a:t>makkelijk</a:t>
              </a:r>
              <a:r>
                <a:rPr lang="en-GB" b="1" dirty="0">
                  <a:solidFill>
                    <a:srgbClr val="000099"/>
                  </a:solidFill>
                  <a:latin typeface="+mn-lt"/>
                </a:rPr>
                <a:t>! </a:t>
              </a:r>
              <a:r>
                <a:rPr lang="en-GB" b="1" dirty="0" err="1">
                  <a:solidFill>
                    <a:srgbClr val="000099"/>
                  </a:solidFill>
                  <a:latin typeface="+mn-lt"/>
                </a:rPr>
                <a:t>Voel</a:t>
              </a:r>
              <a:r>
                <a:rPr lang="en-GB" b="1" dirty="0">
                  <a:solidFill>
                    <a:srgbClr val="000099"/>
                  </a:solidFill>
                  <a:latin typeface="+mn-lt"/>
                </a:rPr>
                <a:t>...</a:t>
              </a:r>
            </a:p>
          </p:txBody>
        </p:sp>
      </p:grpSp>
      <p:grpSp>
        <p:nvGrpSpPr>
          <p:cNvPr id="22" name="Gruppieren 21"/>
          <p:cNvGrpSpPr/>
          <p:nvPr/>
        </p:nvGrpSpPr>
        <p:grpSpPr>
          <a:xfrm rot="1568704">
            <a:off x="6148394" y="1447364"/>
            <a:ext cx="1354027" cy="1166949"/>
            <a:chOff x="4670315" y="891245"/>
            <a:chExt cx="2634641" cy="1194624"/>
          </a:xfrm>
          <a:effectLst>
            <a:outerShdw blurRad="50800" dist="38100" dir="16200000" rotWithShape="0">
              <a:prstClr val="black">
                <a:alpha val="40000"/>
              </a:prstClr>
            </a:outerShdw>
          </a:effectLst>
        </p:grpSpPr>
        <p:pic>
          <p:nvPicPr>
            <p:cNvPr id="23" name="Picture 11" descr="E:\Sprechblase Kopie.png"/>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670315" y="891245"/>
              <a:ext cx="2634641" cy="1194624"/>
            </a:xfrm>
            <a:prstGeom prst="rect">
              <a:avLst/>
            </a:prstGeom>
            <a:noFill/>
            <a:ln>
              <a:noFill/>
            </a:ln>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feld 1"/>
            <p:cNvSpPr txBox="1">
              <a:spLocks noChangeArrowheads="1"/>
            </p:cNvSpPr>
            <p:nvPr/>
          </p:nvSpPr>
          <p:spPr bwMode="auto">
            <a:xfrm rot="20031296">
              <a:off x="4676375" y="1121288"/>
              <a:ext cx="2208157" cy="661659"/>
            </a:xfrm>
            <a:prstGeom prst="rect">
              <a:avLst/>
            </a:prstGeom>
            <a:noFill/>
            <a:ln>
              <a:noFill/>
            </a:ln>
            <a:effectLst>
              <a:outerShdw blurRad="76200" dir="13500000" sy="23000" kx="1200000" algn="br" rotWithShape="0">
                <a:prstClr val="black">
                  <a:alpha val="2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b="1" dirty="0">
                  <a:solidFill>
                    <a:srgbClr val="000099"/>
                  </a:solidFill>
                  <a:latin typeface="+mn-lt"/>
                </a:rPr>
                <a:t>...en </a:t>
              </a:r>
              <a:r>
                <a:rPr lang="de-DE" altLang="de-DE" b="1" dirty="0" err="1">
                  <a:solidFill>
                    <a:srgbClr val="000099"/>
                  </a:solidFill>
                  <a:latin typeface="+mn-lt"/>
                </a:rPr>
                <a:t>kantel</a:t>
              </a:r>
              <a:r>
                <a:rPr lang="de-DE" altLang="de-DE" b="1" dirty="0">
                  <a:solidFill>
                    <a:srgbClr val="000099"/>
                  </a:solidFill>
                  <a:latin typeface="+mn-lt"/>
                </a:rPr>
                <a:t>!</a:t>
              </a:r>
            </a:p>
          </p:txBody>
        </p:sp>
      </p:grpSp>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7</a:t>
            </a:fld>
            <a:endParaRPr lang="fr-FR" dirty="0">
              <a:solidFill>
                <a:srgbClr val="000099"/>
              </a:solidFill>
            </a:endParaRPr>
          </a:p>
        </p:txBody>
      </p:sp>
      <p:pic>
        <p:nvPicPr>
          <p:cNvPr id="18" name="Picture 3" descr="O:\Kd2\ECB\Beratung\Direct Marketing\Euro 5 und 10 und 20 Euro School ppt\Praese Material\Seite8_Fred.png"/>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6444208" y="1917264"/>
            <a:ext cx="2488643" cy="3888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9219" name="Text Box 44"/>
          <p:cNvSpPr txBox="1">
            <a:spLocks noChangeArrowheads="1"/>
          </p:cNvSpPr>
          <p:nvPr/>
        </p:nvSpPr>
        <p:spPr bwMode="auto">
          <a:xfrm>
            <a:off x="7134008" y="5805264"/>
            <a:ext cx="1800000" cy="684000"/>
          </a:xfrm>
          <a:prstGeom prst="rect">
            <a:avLst/>
          </a:prstGeom>
          <a:ln>
            <a:solidFill>
              <a:srgbClr val="000099"/>
            </a:solidFill>
          </a:ln>
          <a:extLst/>
        </p:spPr>
        <p:style>
          <a:lnRef idx="2">
            <a:schemeClr val="accent2"/>
          </a:lnRef>
          <a:fillRef idx="1">
            <a:schemeClr val="lt1"/>
          </a:fillRef>
          <a:effectRef idx="0">
            <a:schemeClr val="accent2"/>
          </a:effectRef>
          <a:fontRef idx="minor">
            <a:schemeClr val="dk1"/>
          </a:fontRef>
        </p:style>
        <p:txBody>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spcBef>
                <a:spcPct val="50000"/>
              </a:spcBef>
            </a:pPr>
            <a:r>
              <a:rPr lang="fr-FR" altLang="de-DE" sz="4000" b="1" dirty="0" err="1" smtClean="0">
                <a:solidFill>
                  <a:srgbClr val="000099"/>
                </a:solidFill>
                <a:latin typeface="+mn-lt"/>
              </a:rPr>
              <a:t>Kantel</a:t>
            </a:r>
            <a:endParaRPr lang="fr-FR" altLang="de-DE" sz="4000" b="1" dirty="0">
              <a:solidFill>
                <a:srgbClr val="000099"/>
              </a:solidFill>
              <a:latin typeface="+mn-lt"/>
            </a:endParaRPr>
          </a:p>
        </p:txBody>
      </p:sp>
    </p:spTree>
    <p:extLst>
      <p:ext uri="{BB962C8B-B14F-4D97-AF65-F5344CB8AC3E}">
        <p14:creationId xmlns:p14="http://schemas.microsoft.com/office/powerpoint/2010/main" val="281921066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randombar(horizontal)">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14" presetClass="entr" presetSubtype="10" fill="hold"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randombar(horizont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14" presetClass="entr" presetSubtype="10" fill="hold" nodeType="clickEffect">
                                  <p:stCondLst>
                                    <p:cond delay="0"/>
                                  </p:stCondLst>
                                  <p:childTnLst>
                                    <p:set>
                                      <p:cBhvr>
                                        <p:cTn id="16" dur="1" fill="hold">
                                          <p:stCondLst>
                                            <p:cond delay="0"/>
                                          </p:stCondLst>
                                        </p:cTn>
                                        <p:tgtEl>
                                          <p:spTgt spid="22"/>
                                        </p:tgtEl>
                                        <p:attrNameLst>
                                          <p:attrName>style.visibility</p:attrName>
                                        </p:attrNameLst>
                                      </p:cBhvr>
                                      <p:to>
                                        <p:strVal val="visible"/>
                                      </p:to>
                                    </p:set>
                                    <p:animEffect transition="in" filter="randombar(horizontal)">
                                      <p:cBhvr>
                                        <p:cTn id="17" dur="500"/>
                                        <p:tgtEl>
                                          <p:spTgt spid="2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02-New-Clean-20-FEEL-2_EZB HD 1080i  Youtube__4000kb.wmv">
            <a:hlinkClick r:id="" action="ppaction://media"/>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425528" y="2924944"/>
            <a:ext cx="2987824" cy="1680651"/>
          </a:xfrm>
          <a:prstGeom prst="rect">
            <a:avLst/>
          </a:prstGeom>
        </p:spPr>
      </p:pic>
      <p:pic>
        <p:nvPicPr>
          <p:cNvPr id="13" name="Picture 3" descr="O:\Kd2\ECB\Beratung\Direct Marketing\Euro 5 und 10 und 20 Euro School ppt\Praese Material\Bilder\Banknote.jpg"/>
          <p:cNvPicPr>
            <a:picLocks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45240" y="2773562"/>
            <a:ext cx="4748400" cy="2563200"/>
          </a:xfrm>
          <a:prstGeom prst="rect">
            <a:avLst/>
          </a:prstGeom>
          <a:noFill/>
          <a:ln w="19050">
            <a:solidFill>
              <a:schemeClr val="bg1"/>
            </a:solidFill>
          </a:ln>
          <a:effectLst>
            <a:outerShdw blurRad="76200" dist="38100" dir="2700000" sx="103000" sy="103000" algn="tl" rotWithShape="0">
              <a:prstClr val="black">
                <a:alpha val="48000"/>
              </a:prstClr>
            </a:outerShdw>
          </a:effectLst>
          <a:extLst>
            <a:ext uri="{909E8E84-426E-40DD-AFC4-6F175D3DCCD1}">
              <a14:hiddenFill xmlns:a14="http://schemas.microsoft.com/office/drawing/2010/main">
                <a:solidFill>
                  <a:srgbClr val="FFFFFF"/>
                </a:solidFill>
              </a14:hiddenFill>
            </a:ext>
          </a:extLst>
        </p:spPr>
      </p:pic>
      <p:sp>
        <p:nvSpPr>
          <p:cNvPr id="10244" name="Textfeld 6"/>
          <p:cNvSpPr txBox="1">
            <a:spLocks noChangeArrowheads="1"/>
          </p:cNvSpPr>
          <p:nvPr/>
        </p:nvSpPr>
        <p:spPr bwMode="auto">
          <a:xfrm>
            <a:off x="781200" y="1077121"/>
            <a:ext cx="7560840" cy="14148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r>
              <a:rPr lang="de-DE" altLang="de-DE" sz="3200" b="1" dirty="0">
                <a:solidFill>
                  <a:srgbClr val="000099"/>
                </a:solidFill>
                <a:latin typeface="+mn-lt"/>
              </a:rPr>
              <a:t>VOEL</a:t>
            </a:r>
            <a:endParaRPr lang="de-DE" altLang="de-DE" sz="3200" b="1" dirty="0" smtClean="0">
              <a:solidFill>
                <a:srgbClr val="000099"/>
              </a:solidFill>
              <a:latin typeface="+mn-lt"/>
            </a:endParaRPr>
          </a:p>
          <a:p>
            <a:pPr algn="ctr"/>
            <a:r>
              <a:rPr lang="nl-NL" altLang="de-DE" sz="1700" dirty="0">
                <a:solidFill>
                  <a:srgbClr val="000099"/>
                </a:solidFill>
                <a:latin typeface="+mn-lt"/>
              </a:rPr>
              <a:t>Het bankbiljet voelt stevig aan en knispert. </a:t>
            </a:r>
          </a:p>
          <a:p>
            <a:pPr algn="ctr"/>
            <a:r>
              <a:rPr lang="nl-NL" altLang="de-DE" sz="1700" dirty="0">
                <a:solidFill>
                  <a:srgbClr val="000099"/>
                </a:solidFill>
                <a:latin typeface="+mn-lt"/>
              </a:rPr>
              <a:t>Er bevindt zich </a:t>
            </a:r>
            <a:r>
              <a:rPr lang="nl-NL" altLang="de-DE" sz="1700" b="1" dirty="0">
                <a:solidFill>
                  <a:srgbClr val="000099"/>
                </a:solidFill>
                <a:latin typeface="+mn-lt"/>
              </a:rPr>
              <a:t>voelbare inkt </a:t>
            </a:r>
            <a:r>
              <a:rPr lang="nl-NL" altLang="de-DE" sz="1700" dirty="0">
                <a:solidFill>
                  <a:srgbClr val="000099"/>
                </a:solidFill>
                <a:latin typeface="+mn-lt"/>
              </a:rPr>
              <a:t>aan de linker- en rechterrand.</a:t>
            </a:r>
          </a:p>
        </p:txBody>
      </p:sp>
      <p:sp>
        <p:nvSpPr>
          <p:cNvPr id="17" name="Rechteck 16"/>
          <p:cNvSpPr/>
          <p:nvPr/>
        </p:nvSpPr>
        <p:spPr>
          <a:xfrm>
            <a:off x="2548800" y="2781525"/>
            <a:ext cx="37207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18" name="Rechteck 17"/>
          <p:cNvSpPr/>
          <p:nvPr/>
        </p:nvSpPr>
        <p:spPr>
          <a:xfrm>
            <a:off x="7033038" y="2782800"/>
            <a:ext cx="254000" cy="2538000"/>
          </a:xfrm>
          <a:prstGeom prst="rect">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pic>
        <p:nvPicPr>
          <p:cNvPr id="10" name="Picture 2" descr="O:\Kd2\ECB\Beratung\Direct Marketing\Euro 5 und 10 und 20 Euro School ppt\Praese Material\Neu 2015 Freisteller\Seite8_Anna.png"/>
          <p:cNvPicPr>
            <a:picLocks noChangeAspect="1" noChangeArrowheads="1"/>
          </p:cNvPicPr>
          <p:nvPr/>
        </p:nvPicPr>
        <p:blipFill rotWithShape="1">
          <a:blip r:embed="rId7" cstate="print">
            <a:extLst>
              <a:ext uri="{28A0092B-C50C-407E-A947-70E740481C1C}">
                <a14:useLocalDpi xmlns:a14="http://schemas.microsoft.com/office/drawing/2010/main" val="0"/>
              </a:ext>
            </a:extLst>
          </a:blip>
          <a:srcRect b="-163"/>
          <a:stretch/>
        </p:blipFill>
        <p:spPr bwMode="auto">
          <a:xfrm>
            <a:off x="35496" y="2853384"/>
            <a:ext cx="2153607"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2"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n-lt"/>
              </a:rPr>
              <a:t> De </a:t>
            </a:r>
            <a:r>
              <a:rPr lang="fr-FR" altLang="de-DE" sz="4000" b="1" dirty="0" err="1">
                <a:solidFill>
                  <a:srgbClr val="000099"/>
                </a:solidFill>
                <a:latin typeface="+mn-lt"/>
              </a:rPr>
              <a:t>echtheidskenmerken</a:t>
            </a:r>
            <a:endParaRPr lang="fr-FR" altLang="de-DE" sz="4000" b="1" dirty="0">
              <a:solidFill>
                <a:srgbClr val="000099"/>
              </a:solidFill>
              <a:latin typeface="+mn-lt"/>
            </a:endParaRPr>
          </a:p>
        </p:txBody>
      </p:sp>
      <p:sp>
        <p:nvSpPr>
          <p:cNvPr id="1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8</a:t>
            </a:fld>
            <a:endParaRPr lang="fr-FR" dirty="0">
              <a:solidFill>
                <a:srgbClr val="000099"/>
              </a:solidFill>
            </a:endParaRPr>
          </a:p>
        </p:txBody>
      </p:sp>
    </p:spTree>
    <p:extLst>
      <p:ext uri="{BB962C8B-B14F-4D97-AF65-F5344CB8AC3E}">
        <p14:creationId xmlns:p14="http://schemas.microsoft.com/office/powerpoint/2010/main" val="2719086785"/>
      </p:ext>
    </p:extLst>
  </p:cSld>
  <p:clrMapOvr>
    <a:masterClrMapping/>
  </p:clrMapOvr>
  <p:transition/>
  <p:timing>
    <p:tnLst>
      <p:par>
        <p:cTn id="1" dur="indefinite" restart="never" nodeType="tmRoot">
          <p:childTnLst>
            <p:video fullScrn="1">
              <p:cMediaNode vol="80000">
                <p:cTn id="2" fill="hold" display="0">
                  <p:stCondLst>
                    <p:cond delay="indefinite"/>
                  </p:stCondLst>
                </p:cTn>
                <p:tgtEl>
                  <p:spTgt spid="14"/>
                </p:tgtEl>
              </p:cMediaNode>
            </p:video>
            <p:seq concurrent="1" nextAc="seek">
              <p:cTn id="3" restart="whenNotActive" fill="hold" evtFilter="cancelBubble" nodeType="interactiveSeq">
                <p:stCondLst>
                  <p:cond evt="onClick" delay="0">
                    <p:tgtEl>
                      <p:spTgt spid="13"/>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14"/>
                                        </p:tgtEl>
                                      </p:cBhvr>
                                    </p:cmd>
                                  </p:childTnLst>
                                </p:cTn>
                              </p:par>
                            </p:childTnLst>
                          </p:cTn>
                        </p:par>
                      </p:childTnLst>
                    </p:cTn>
                  </p:par>
                </p:childTnLst>
              </p:cTn>
              <p:nextCondLst>
                <p:cond evt="onClick" delay="0">
                  <p:tgtEl>
                    <p:spTgt spid="13"/>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bg>
      <p:bgPr>
        <a:solidFill>
          <a:srgbClr val="B7CAE9"/>
        </a:solidFill>
        <a:effectLst/>
      </p:bgPr>
    </p:bg>
    <p:spTree>
      <p:nvGrpSpPr>
        <p:cNvPr id="1" name=""/>
        <p:cNvGrpSpPr/>
        <p:nvPr/>
      </p:nvGrpSpPr>
      <p:grpSpPr>
        <a:xfrm>
          <a:off x="0" y="0"/>
          <a:ext cx="0" cy="0"/>
          <a:chOff x="0" y="0"/>
          <a:chExt cx="0" cy="0"/>
        </a:xfrm>
      </p:grpSpPr>
      <p:pic>
        <p:nvPicPr>
          <p:cNvPr id="16"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3888415" y="2889483"/>
            <a:ext cx="2060848" cy="1648678"/>
          </a:xfrm>
          <a:prstGeom prst="rect">
            <a:avLst/>
          </a:prstGeom>
        </p:spPr>
      </p:pic>
      <p:pic>
        <p:nvPicPr>
          <p:cNvPr id="5" name="new-video-security-20-portrait-watermark.mpg">
            <a:hlinkClick r:id="" action="ppaction://media"/>
          </p:cNvPr>
          <p:cNvPicPr>
            <a:picLocks noChangeAspect="1"/>
          </p:cNvPicPr>
          <p:nvPr>
            <a:videoFile r:link="rId3"/>
            <p:extLst>
              <p:ext uri="{DAA4B4D4-6D71-4841-9C94-3DE7FCFB9230}">
                <p14:media xmlns:p14="http://schemas.microsoft.com/office/powerpoint/2010/main" r:embed="rId2"/>
              </p:ext>
            </p:extLst>
          </p:nvPr>
        </p:nvPicPr>
        <p:blipFill>
          <a:blip r:embed="rId8"/>
          <a:stretch>
            <a:fillRect/>
          </a:stretch>
        </p:blipFill>
        <p:spPr>
          <a:xfrm>
            <a:off x="4139952" y="3288670"/>
            <a:ext cx="2060848" cy="1648678"/>
          </a:xfrm>
          <a:prstGeom prst="rect">
            <a:avLst/>
          </a:prstGeom>
        </p:spPr>
      </p:pic>
      <p:grpSp>
        <p:nvGrpSpPr>
          <p:cNvPr id="2" name="Gruppieren 1"/>
          <p:cNvGrpSpPr/>
          <p:nvPr/>
        </p:nvGrpSpPr>
        <p:grpSpPr>
          <a:xfrm>
            <a:off x="2545200" y="2772000"/>
            <a:ext cx="4747279" cy="2563200"/>
            <a:chOff x="2185200" y="1772928"/>
            <a:chExt cx="4747279" cy="2563200"/>
          </a:xfrm>
          <a:effectLst>
            <a:outerShdw blurRad="50800" dist="38100" dir="2700000" sx="103000" sy="103000" algn="tl" rotWithShape="0">
              <a:prstClr val="black">
                <a:alpha val="48000"/>
              </a:prstClr>
            </a:outerShdw>
          </a:effectLst>
        </p:grpSpPr>
        <p:pic>
          <p:nvPicPr>
            <p:cNvPr id="7171" name="Picture 3" descr="O:\Kd2\ECB\Beratung\Direct Marketing\Euro 5 und 10 und 20 Euro School ppt\Praese Material\Bilder\Banknote.jpg"/>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2185200" y="1772928"/>
              <a:ext cx="4747279" cy="2563200"/>
            </a:xfrm>
            <a:prstGeom prst="rect">
              <a:avLst/>
            </a:prstGeom>
            <a:noFill/>
            <a:ln w="19050">
              <a:solidFill>
                <a:schemeClr val="bg1"/>
              </a:solidFill>
            </a:ln>
            <a:extLst>
              <a:ext uri="{909E8E84-426E-40DD-AFC4-6F175D3DCCD1}">
                <a14:hiddenFill xmlns:a14="http://schemas.microsoft.com/office/drawing/2010/main">
                  <a:solidFill>
                    <a:srgbClr val="FFFFFF"/>
                  </a:solidFill>
                </a14:hiddenFill>
              </a:ext>
            </a:extLst>
          </p:spPr>
        </p:pic>
        <p:sp>
          <p:nvSpPr>
            <p:cNvPr id="15" name="Rechteck 14"/>
            <p:cNvSpPr/>
            <p:nvPr/>
          </p:nvSpPr>
          <p:spPr>
            <a:xfrm>
              <a:off x="2605088" y="2584066"/>
              <a:ext cx="886832" cy="1080253"/>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grpSp>
      <p:sp>
        <p:nvSpPr>
          <p:cNvPr id="11267" name="Text Box 6"/>
          <p:cNvSpPr txBox="1">
            <a:spLocks noChangeArrowheads="1"/>
          </p:cNvSpPr>
          <p:nvPr/>
        </p:nvSpPr>
        <p:spPr bwMode="auto">
          <a:xfrm>
            <a:off x="781200" y="1076400"/>
            <a:ext cx="7560000" cy="1414800"/>
          </a:xfrm>
          <a:prstGeom prst="rect">
            <a:avLst/>
          </a:prstGeom>
          <a:ln/>
          <a:extLst/>
        </p:spPr>
        <p:style>
          <a:lnRef idx="2">
            <a:schemeClr val="accent2"/>
          </a:lnRef>
          <a:fillRef idx="1">
            <a:schemeClr val="lt1"/>
          </a:fillRef>
          <a:effectRef idx="0">
            <a:schemeClr val="accent2"/>
          </a:effectRef>
          <a:fontRef idx="minor">
            <a:schemeClr val="dk1"/>
          </a:fontRef>
        </p:style>
        <p:txBody>
          <a:bodyPr wrap="square" anchor="ctr" anchorCtr="0">
            <a:no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a:r>
              <a:rPr lang="en-US" altLang="de-DE" sz="3200" b="1" dirty="0">
                <a:solidFill>
                  <a:srgbClr val="000099"/>
                </a:solidFill>
                <a:latin typeface="+mn-lt"/>
              </a:rPr>
              <a:t>KIJK</a:t>
            </a:r>
            <a:endParaRPr lang="en-US" altLang="de-DE" sz="3200" b="1" dirty="0" smtClean="0">
              <a:solidFill>
                <a:srgbClr val="000099"/>
              </a:solidFill>
              <a:latin typeface="+mn-lt"/>
            </a:endParaRPr>
          </a:p>
          <a:p>
            <a:pPr algn="ctr"/>
            <a:r>
              <a:rPr lang="nl-NL" altLang="de-DE" sz="1700" dirty="0">
                <a:solidFill>
                  <a:srgbClr val="000099"/>
                </a:solidFill>
                <a:latin typeface="+mn-lt"/>
              </a:rPr>
              <a:t>Tegen het licht toont het </a:t>
            </a:r>
            <a:r>
              <a:rPr lang="nl-NL" altLang="de-DE" sz="1700" b="1" dirty="0">
                <a:solidFill>
                  <a:srgbClr val="000099"/>
                </a:solidFill>
                <a:latin typeface="+mn-lt"/>
              </a:rPr>
              <a:t>watermerk</a:t>
            </a:r>
            <a:r>
              <a:rPr lang="nl-NL" altLang="de-DE" sz="1700" dirty="0">
                <a:solidFill>
                  <a:srgbClr val="000099"/>
                </a:solidFill>
                <a:latin typeface="+mn-lt"/>
              </a:rPr>
              <a:t> een portret van Europa en het waardecijfer. </a:t>
            </a:r>
            <a:r>
              <a:rPr lang="nl-NL" altLang="de-DE" sz="1700" dirty="0" smtClean="0">
                <a:solidFill>
                  <a:srgbClr val="000099"/>
                </a:solidFill>
                <a:latin typeface="+mn-lt"/>
              </a:rPr>
              <a:t> Het </a:t>
            </a:r>
            <a:r>
              <a:rPr lang="nl-NL" altLang="de-DE" sz="1700" b="1" dirty="0">
                <a:solidFill>
                  <a:srgbClr val="000099"/>
                </a:solidFill>
                <a:latin typeface="+mn-lt"/>
              </a:rPr>
              <a:t>portretraampje</a:t>
            </a:r>
            <a:r>
              <a:rPr lang="nl-NL" altLang="de-DE" sz="1700" dirty="0">
                <a:solidFill>
                  <a:srgbClr val="000099"/>
                </a:solidFill>
                <a:latin typeface="+mn-lt"/>
              </a:rPr>
              <a:t> toont een portret van Europa.</a:t>
            </a:r>
          </a:p>
        </p:txBody>
      </p:sp>
      <p:pic>
        <p:nvPicPr>
          <p:cNvPr id="17" name="Picture 3" descr="O:\Kd2\ECB\Beratung\Direct Marketing\Euro 5 und 10 und 20 Euro School ppt\Praese Material\Neu 2015 Freisteller\Seite9_Alex.png"/>
          <p:cNvPicPr>
            <a:picLocks noChangeAspect="1" noChangeArrowheads="1"/>
          </p:cNvPicPr>
          <p:nvPr/>
        </p:nvPicPr>
        <p:blipFill rotWithShape="1">
          <a:blip r:embed="rId10" cstate="print">
            <a:extLst>
              <a:ext uri="{28A0092B-C50C-407E-A947-70E740481C1C}">
                <a14:useLocalDpi xmlns:a14="http://schemas.microsoft.com/office/drawing/2010/main" val="0"/>
              </a:ext>
            </a:extLst>
          </a:blip>
          <a:srcRect t="1" b="84"/>
          <a:stretch/>
        </p:blipFill>
        <p:spPr bwMode="auto">
          <a:xfrm>
            <a:off x="1" y="2853384"/>
            <a:ext cx="2469716" cy="4032000"/>
          </a:xfrm>
          <a:prstGeom prst="rect">
            <a:avLst/>
          </a:prstGeom>
          <a:noFill/>
          <a:effectLst>
            <a:outerShdw blurRad="50800" dist="38100" algn="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0" name="Text Box 3"/>
          <p:cNvSpPr txBox="1">
            <a:spLocks noChangeArrowheads="1"/>
          </p:cNvSpPr>
          <p:nvPr/>
        </p:nvSpPr>
        <p:spPr bwMode="auto">
          <a:xfrm>
            <a:off x="0" y="179388"/>
            <a:ext cx="9144000" cy="707886"/>
          </a:xfrm>
          <a:prstGeom prst="rect">
            <a:avLst/>
          </a:prstGeom>
          <a:noFill/>
          <a:ln>
            <a:no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charset="0"/>
              </a:defRPr>
            </a:lvl1pPr>
            <a:lvl2pPr marL="742950" indent="-285750" eaLnBrk="0" hangingPunct="0">
              <a:defRPr>
                <a:solidFill>
                  <a:schemeClr val="tx1"/>
                </a:solidFill>
                <a:latin typeface="Arial" charset="0"/>
              </a:defRPr>
            </a:lvl2pPr>
            <a:lvl3pPr marL="1143000" indent="-228600" eaLnBrk="0" hangingPunct="0">
              <a:defRPr>
                <a:solidFill>
                  <a:schemeClr val="tx1"/>
                </a:solidFill>
                <a:latin typeface="Arial" charset="0"/>
              </a:defRPr>
            </a:lvl3pPr>
            <a:lvl4pPr marL="1600200" indent="-228600" eaLnBrk="0" hangingPunct="0">
              <a:defRPr>
                <a:solidFill>
                  <a:schemeClr val="tx1"/>
                </a:solidFill>
                <a:latin typeface="Arial" charset="0"/>
              </a:defRPr>
            </a:lvl4pPr>
            <a:lvl5pPr marL="2057400" indent="-228600" eaLnBrk="0" hangingPunct="0">
              <a:defRPr>
                <a:solidFill>
                  <a:schemeClr val="tx1"/>
                </a:solidFill>
                <a:latin typeface="Arial" charset="0"/>
              </a:defRPr>
            </a:lvl5pPr>
            <a:lvl6pPr marL="2514600" indent="-228600" eaLnBrk="0" fontAlgn="base" hangingPunct="0">
              <a:spcBef>
                <a:spcPct val="0"/>
              </a:spcBef>
              <a:spcAft>
                <a:spcPct val="0"/>
              </a:spcAft>
              <a:defRPr>
                <a:solidFill>
                  <a:schemeClr val="tx1"/>
                </a:solidFill>
                <a:latin typeface="Arial" charset="0"/>
              </a:defRPr>
            </a:lvl6pPr>
            <a:lvl7pPr marL="2971800" indent="-228600" eaLnBrk="0" fontAlgn="base" hangingPunct="0">
              <a:spcBef>
                <a:spcPct val="0"/>
              </a:spcBef>
              <a:spcAft>
                <a:spcPct val="0"/>
              </a:spcAft>
              <a:defRPr>
                <a:solidFill>
                  <a:schemeClr val="tx1"/>
                </a:solidFill>
                <a:latin typeface="Arial" charset="0"/>
              </a:defRPr>
            </a:lvl7pPr>
            <a:lvl8pPr marL="3429000" indent="-228600" eaLnBrk="0" fontAlgn="base" hangingPunct="0">
              <a:spcBef>
                <a:spcPct val="0"/>
              </a:spcBef>
              <a:spcAft>
                <a:spcPct val="0"/>
              </a:spcAft>
              <a:defRPr>
                <a:solidFill>
                  <a:schemeClr val="tx1"/>
                </a:solidFill>
                <a:latin typeface="Arial" charset="0"/>
              </a:defRPr>
            </a:lvl8pPr>
            <a:lvl9pPr marL="3886200" indent="-228600" eaLnBrk="0" fontAlgn="base" hangingPunct="0">
              <a:spcBef>
                <a:spcPct val="0"/>
              </a:spcBef>
              <a:spcAft>
                <a:spcPct val="0"/>
              </a:spcAft>
              <a:defRPr>
                <a:solidFill>
                  <a:schemeClr val="tx1"/>
                </a:solidFill>
                <a:latin typeface="Arial" charset="0"/>
              </a:defRPr>
            </a:lvl9pPr>
          </a:lstStyle>
          <a:p>
            <a:pPr algn="ctr" eaLnBrk="1" hangingPunct="1">
              <a:defRPr/>
            </a:pPr>
            <a:r>
              <a:rPr lang="fr-FR" altLang="de-DE" sz="4000" b="1" dirty="0">
                <a:solidFill>
                  <a:srgbClr val="000099"/>
                </a:solidFill>
                <a:latin typeface="+mn-lt"/>
              </a:rPr>
              <a:t> De </a:t>
            </a:r>
            <a:r>
              <a:rPr lang="fr-FR" altLang="de-DE" sz="4000" b="1" dirty="0" err="1">
                <a:solidFill>
                  <a:srgbClr val="000099"/>
                </a:solidFill>
                <a:latin typeface="+mn-lt"/>
              </a:rPr>
              <a:t>echtheidskenmerken</a:t>
            </a:r>
            <a:endParaRPr lang="fr-FR" altLang="de-DE" sz="4000" b="1" dirty="0">
              <a:solidFill>
                <a:srgbClr val="000099"/>
              </a:solidFill>
              <a:latin typeface="+mn-lt"/>
            </a:endParaRPr>
          </a:p>
        </p:txBody>
      </p:sp>
      <p:pic>
        <p:nvPicPr>
          <p:cNvPr id="14" name="Picture 2" descr="E:\ECB_20euro_Full Banknote_back_5787_Specimen.jpg"/>
          <p:cNvPicPr>
            <a:picLocks noChangeAspect="1" noChangeArrowheads="1"/>
          </p:cNvPicPr>
          <p:nvPr/>
        </p:nvPicPr>
        <p:blipFill rotWithShape="1">
          <a:blip r:embed="rId11" cstate="print">
            <a:extLst>
              <a:ext uri="{28A0092B-C50C-407E-A947-70E740481C1C}">
                <a14:useLocalDpi xmlns:a14="http://schemas.microsoft.com/office/drawing/2010/main" val="0"/>
              </a:ext>
            </a:extLst>
          </a:blip>
          <a:srcRect l="10906" t="7593" r="9015" b="7748"/>
          <a:stretch/>
        </p:blipFill>
        <p:spPr bwMode="auto">
          <a:xfrm>
            <a:off x="7599140" y="4985960"/>
            <a:ext cx="548594" cy="747296"/>
          </a:xfrm>
          <a:prstGeom prst="rect">
            <a:avLst/>
          </a:prstGeom>
          <a:noFill/>
          <a:ln w="28575">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1" name="Foliennummernplatzhalter 1"/>
          <p:cNvSpPr txBox="1">
            <a:spLocks/>
          </p:cNvSpPr>
          <p:nvPr/>
        </p:nvSpPr>
        <p:spPr bwMode="auto">
          <a:xfrm>
            <a:off x="6948264" y="6555481"/>
            <a:ext cx="2133600" cy="32990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fr-FR"/>
            </a:defPPr>
            <a:lvl1pPr algn="r" rtl="0" fontAlgn="base">
              <a:spcBef>
                <a:spcPct val="0"/>
              </a:spcBef>
              <a:spcAft>
                <a:spcPct val="0"/>
              </a:spcAft>
              <a:defRPr sz="1400"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a:lstStyle>
          <a:p>
            <a:pPr>
              <a:defRPr/>
            </a:pPr>
            <a:fld id="{CC72E990-D3D1-4880-A14A-699B88E892D3}" type="slidenum">
              <a:rPr lang="fr-FR" smtClean="0">
                <a:solidFill>
                  <a:srgbClr val="000099"/>
                </a:solidFill>
              </a:rPr>
              <a:pPr>
                <a:defRPr/>
              </a:pPr>
              <a:t>9</a:t>
            </a:fld>
            <a:endParaRPr lang="fr-FR" dirty="0">
              <a:solidFill>
                <a:srgbClr val="000099"/>
              </a:solidFill>
            </a:endParaRPr>
          </a:p>
        </p:txBody>
      </p:sp>
      <p:pic>
        <p:nvPicPr>
          <p:cNvPr id="4" name="new-video-security-20-portrait-window.mpg">
            <a:hlinkClick r:id="" action="ppaction://media"/>
          </p:cNvPr>
          <p:cNvPicPr>
            <a:picLocks noChangeAspect="1"/>
          </p:cNvPicPr>
          <p:nvPr>
            <a:videoFile r:link="rId5"/>
            <p:extLst>
              <p:ext uri="{DAA4B4D4-6D71-4841-9C94-3DE7FCFB9230}">
                <p14:media xmlns:p14="http://schemas.microsoft.com/office/powerpoint/2010/main" r:embed="rId4"/>
              </p:ext>
            </p:extLst>
          </p:nvPr>
        </p:nvPicPr>
        <p:blipFill>
          <a:blip r:embed="rId12"/>
          <a:stretch>
            <a:fillRect/>
          </a:stretch>
        </p:blipFill>
        <p:spPr>
          <a:xfrm>
            <a:off x="7599140" y="4218289"/>
            <a:ext cx="476672" cy="381338"/>
          </a:xfrm>
          <a:prstGeom prst="rect">
            <a:avLst/>
          </a:prstGeom>
        </p:spPr>
      </p:pic>
      <p:pic>
        <p:nvPicPr>
          <p:cNvPr id="7170" name="Picture 2" descr="O:\Kd2\ECB\Beratung\Direct Marketing\Euro 5 und 10 und 20 Euro School ppt\Praese Material\Bilder\Sec_Feature_Shine_through.png"/>
          <p:cNvPicPr>
            <a:picLocks noChangeAspect="1" noChangeArrowheads="1"/>
          </p:cNvPicPr>
          <p:nvPr/>
        </p:nvPicPr>
        <p:blipFill rotWithShape="1">
          <a:blip r:embed="rId13" cstate="print">
            <a:extLst>
              <a:ext uri="{28A0092B-C50C-407E-A947-70E740481C1C}">
                <a14:useLocalDpi xmlns:a14="http://schemas.microsoft.com/office/drawing/2010/main" val="0"/>
              </a:ext>
            </a:extLst>
          </a:blip>
          <a:srcRect r="34554"/>
          <a:stretch/>
        </p:blipFill>
        <p:spPr bwMode="auto">
          <a:xfrm>
            <a:off x="7545190" y="2748819"/>
            <a:ext cx="1598810" cy="2597181"/>
          </a:xfrm>
          <a:prstGeom prst="rect">
            <a:avLst/>
          </a:prstGeom>
          <a:noFill/>
          <a:effectLst>
            <a:outerShdw blurRad="50800" dist="38100" dir="2700000" algn="tl" rotWithShape="0">
              <a:prstClr val="black">
                <a:alpha val="70000"/>
              </a:prstClr>
            </a:outerShdw>
          </a:effectLst>
          <a:extLst>
            <a:ext uri="{909E8E84-426E-40DD-AFC4-6F175D3DCCD1}">
              <a14:hiddenFill xmlns:a14="http://schemas.microsoft.com/office/drawing/2010/main">
                <a:solidFill>
                  <a:srgbClr val="FFFFFF"/>
                </a:solidFill>
              </a14:hiddenFill>
            </a:ext>
          </a:extLst>
        </p:spPr>
      </p:pic>
      <p:sp>
        <p:nvSpPr>
          <p:cNvPr id="23" name="Rechteck 22"/>
          <p:cNvSpPr/>
          <p:nvPr/>
        </p:nvSpPr>
        <p:spPr>
          <a:xfrm>
            <a:off x="6392967" y="2789080"/>
            <a:ext cx="594000" cy="253800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
        <p:nvSpPr>
          <p:cNvPr id="24" name="Rechteck 23"/>
          <p:cNvSpPr/>
          <p:nvPr/>
        </p:nvSpPr>
        <p:spPr>
          <a:xfrm>
            <a:off x="6426356" y="3197737"/>
            <a:ext cx="521908" cy="665380"/>
          </a:xfrm>
          <a:prstGeom prst="rect">
            <a:avLst/>
          </a:prstGeom>
          <a:solidFill>
            <a:srgbClr val="FF0000">
              <a:alpha val="0"/>
            </a:srgbClr>
          </a:solidFill>
          <a:ln w="254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de-DE"/>
          </a:p>
        </p:txBody>
      </p:sp>
    </p:spTree>
    <p:extLst>
      <p:ext uri="{BB962C8B-B14F-4D97-AF65-F5344CB8AC3E}">
        <p14:creationId xmlns:p14="http://schemas.microsoft.com/office/powerpoint/2010/main" val="26931669"/>
      </p:ext>
    </p:extLst>
  </p:cSld>
  <p:clrMapOvr>
    <a:overrideClrMapping bg1="lt1" tx1="dk1" bg2="lt2" tx2="dk2" accent1="accent1" accent2="accent2" accent3="accent3" accent4="accent4" accent5="accent5" accent6="accent6" hlink="hlink" folHlink="folHlink"/>
  </p:clrMapOvr>
  <p:transition/>
  <p:timing>
    <p:tnLst>
      <p:par>
        <p:cTn id="1" dur="indefinite" restart="never" nodeType="tmRoot">
          <p:childTnLst>
            <p:video fullScrn="1">
              <p:cMediaNode vol="80000">
                <p:cTn id="2" fill="hold" display="0">
                  <p:stCondLst>
                    <p:cond delay="indefinite"/>
                  </p:stCondLst>
                </p:cTn>
                <p:tgtEl>
                  <p:spTgt spid="4"/>
                </p:tgtEl>
              </p:cMediaNode>
            </p:video>
            <p:seq concurrent="1" nextAc="seek">
              <p:cTn id="3" restart="whenNotActive" fill="hold" evtFilter="cancelBubble" nodeType="interactiveSeq">
                <p:stCondLst>
                  <p:cond evt="onClick" delay="0">
                    <p:tgtEl>
                      <p:spTgt spid="7170"/>
                    </p:tgtEl>
                  </p:cond>
                </p:stCondLst>
                <p:endSync evt="end" delay="0">
                  <p:rtn val="all"/>
                </p:endSync>
                <p:childTnLst>
                  <p:par>
                    <p:cTn id="4" fill="hold">
                      <p:stCondLst>
                        <p:cond delay="0"/>
                      </p:stCondLst>
                      <p:childTnLst>
                        <p:par>
                          <p:cTn id="5" fill="hold">
                            <p:stCondLst>
                              <p:cond delay="0"/>
                            </p:stCondLst>
                            <p:childTnLst>
                              <p:par>
                                <p:cTn id="6" presetID="2" presetClass="mediacall" presetSubtype="0" fill="hold" nodeType="clickEffect">
                                  <p:stCondLst>
                                    <p:cond delay="0"/>
                                  </p:stCondLst>
                                  <p:childTnLst>
                                    <p:cmd type="call" cmd="togglePause">
                                      <p:cBhvr>
                                        <p:cTn id="7" dur="1" fill="hold"/>
                                        <p:tgtEl>
                                          <p:spTgt spid="4"/>
                                        </p:tgtEl>
                                      </p:cBhvr>
                                    </p:cmd>
                                  </p:childTnLst>
                                </p:cTn>
                              </p:par>
                            </p:childTnLst>
                          </p:cTn>
                        </p:par>
                      </p:childTnLst>
                    </p:cTn>
                  </p:par>
                </p:childTnLst>
              </p:cTn>
              <p:nextCondLst>
                <p:cond evt="onClick" delay="0">
                  <p:tgtEl>
                    <p:spTgt spid="7170"/>
                  </p:tgtEl>
                </p:cond>
              </p:nextCondLst>
            </p:seq>
            <p:video fullScrn="1">
              <p:cMediaNode vol="80000">
                <p:cTn id="8" fill="hold" display="0">
                  <p:stCondLst>
                    <p:cond delay="indefinite"/>
                  </p:stCondLst>
                </p:cTn>
                <p:tgtEl>
                  <p:spTgt spid="5"/>
                </p:tgtEl>
              </p:cMediaNode>
            </p:video>
            <p:video fullScrn="1">
              <p:cMediaNode vol="80000">
                <p:cTn id="9" fill="hold" display="0">
                  <p:stCondLst>
                    <p:cond delay="indefinite"/>
                  </p:stCondLst>
                </p:cTn>
                <p:tgtEl>
                  <p:spTgt spid="16"/>
                </p:tgtEl>
              </p:cMediaNode>
            </p:video>
            <p:seq concurrent="1" nextAc="seek">
              <p:cTn id="10" restart="whenNotActive" fill="hold" evtFilter="cancelBubble" nodeType="interactiveSeq">
                <p:stCondLst>
                  <p:cond evt="onClick" delay="0">
                    <p:tgtEl>
                      <p:spTgt spid="2"/>
                    </p:tgtEl>
                  </p:cond>
                </p:stCondLst>
                <p:endSync evt="end" delay="0">
                  <p:rtn val="all"/>
                </p:endSync>
                <p:childTnLst>
                  <p:par>
                    <p:cTn id="11" fill="hold">
                      <p:stCondLst>
                        <p:cond delay="0"/>
                      </p:stCondLst>
                      <p:childTnLst>
                        <p:par>
                          <p:cTn id="12" fill="hold">
                            <p:stCondLst>
                              <p:cond delay="0"/>
                            </p:stCondLst>
                            <p:childTnLst>
                              <p:par>
                                <p:cTn id="13" presetID="2" presetClass="mediacall" presetSubtype="0" fill="hold" nodeType="clickEffect">
                                  <p:stCondLst>
                                    <p:cond delay="0"/>
                                  </p:stCondLst>
                                  <p:childTnLst>
                                    <p:cmd type="call" cmd="togglePause">
                                      <p:cBhvr>
                                        <p:cTn id="14" dur="1" fill="hold"/>
                                        <p:tgtEl>
                                          <p:spTgt spid="16"/>
                                        </p:tgtEl>
                                      </p:cBhvr>
                                    </p:cmd>
                                  </p:childTnLst>
                                </p:cTn>
                              </p:par>
                            </p:childTnLst>
                          </p:cTn>
                        </p:par>
                      </p:childTnLst>
                    </p:cTn>
                  </p:par>
                </p:childTnLst>
              </p:cTn>
              <p:nextCondLst>
                <p:cond evt="onClick" delay="0">
                  <p:tgtEl>
                    <p:spTgt spid="2"/>
                  </p:tgtEl>
                </p:cond>
              </p:nextCondLst>
            </p:seq>
          </p:childTnLst>
        </p:cTn>
      </p:par>
    </p:tnLst>
  </p:timing>
</p:sld>
</file>

<file path=ppt/theme/theme1.xml><?xml version="1.0" encoding="utf-8"?>
<a:theme xmlns:a="http://schemas.openxmlformats.org/drawingml/2006/main" name="1_Modèle par défaut">
  <a:themeElements>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_Modèle par défaut">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1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1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1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1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1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1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1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1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1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1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1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Modèle par défaut">
  <a:themeElements>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3_Modèle par défaut">
      <a:majorFont>
        <a:latin typeface="Arial"/>
        <a:ea typeface=""/>
        <a:cs typeface=""/>
      </a:majorFont>
      <a:minorFont>
        <a:latin typeface="Arial"/>
        <a:ea typeface=""/>
        <a:cs typeface=""/>
      </a:minorFont>
    </a:fontScheme>
    <a:fmtScheme name="Larissa">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3_Modèle par défaut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3_Modèle par défaut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3_Modèle par défaut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3_Modèle par défaut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3_Modèle par défaut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3_Modèle par défaut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3_Modèle par défaut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3_Modèle par défaut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3_Modèle par défaut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3_Modèle par défaut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3_Modèle par défaut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Thème Offic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1_Modèle par défaut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themeOverride>
</file>

<file path=docProps/app.xml><?xml version="1.0" encoding="utf-8"?>
<Properties xmlns="http://schemas.openxmlformats.org/officeDocument/2006/extended-properties" xmlns:vt="http://schemas.openxmlformats.org/officeDocument/2006/docPropsVTypes">
  <Template/>
  <TotalTime>4</TotalTime>
  <Words>2179</Words>
  <Application>Microsoft Office PowerPoint</Application>
  <PresentationFormat>On-screen Show (4:3)</PresentationFormat>
  <Paragraphs>142</Paragraphs>
  <Slides>13</Slides>
  <Notes>13</Notes>
  <HiddenSlides>0</HiddenSlides>
  <MMClips>6</MMClips>
  <ScaleCrop>false</ScaleCrop>
  <HeadingPairs>
    <vt:vector size="4" baseType="variant">
      <vt:variant>
        <vt:lpstr>Theme</vt:lpstr>
      </vt:variant>
      <vt:variant>
        <vt:i4>2</vt:i4>
      </vt:variant>
      <vt:variant>
        <vt:lpstr>Slide Titles</vt:lpstr>
      </vt:variant>
      <vt:variant>
        <vt:i4>13</vt:i4>
      </vt:variant>
    </vt:vector>
  </HeadingPairs>
  <TitlesOfParts>
    <vt:vector size="15" baseType="lpstr">
      <vt:lpstr>1_Modèle par défaut</vt:lpstr>
      <vt:lpstr>3_Modèle par défaut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European Central Bank</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AUTHENTIFIER  LES BILLETS EN EUROS</dc:title>
  <dc:creator>Belén Pérez</dc:creator>
  <cp:lastModifiedBy>lecatmi</cp:lastModifiedBy>
  <cp:revision>552</cp:revision>
  <cp:lastPrinted>2015-07-21T13:18:24Z</cp:lastPrinted>
  <dcterms:created xsi:type="dcterms:W3CDTF">2009-03-11T08:26:58Z</dcterms:created>
  <dcterms:modified xsi:type="dcterms:W3CDTF">2015-10-05T15:57:25Z</dcterms:modified>
</cp:coreProperties>
</file>